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7.xml" ContentType="application/vnd.openxmlformats-officedocument.presentationml.notesSlide+xml"/>
  <Override PartName="/ppt/notesSlides/_rels/notesSlide7.xml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8.png" ContentType="image/png"/>
  <Override PartName="/ppt/media/image1.png" ContentType="image/png"/>
  <Override PartName="/ppt/media/image5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C1513191-51C1-4111-81C1-911121C1A1E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BS=Bjarne Stroustrup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000" cy="3976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9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C++ Presentation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欧锋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/Ophone/New comer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Feng.Ou@tieto.com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914400" y="-182880"/>
            <a:ext cx="10514520" cy="13244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Question#4 class/struct</a:t>
            </a:r>
            <a:endParaRPr/>
          </a:p>
        </p:txBody>
      </p:sp>
      <p:pic>
        <p:nvPicPr>
          <p:cNvPr descr="" id="10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865440"/>
            <a:ext cx="9371880" cy="5352480"/>
          </a:xfrm>
          <a:prstGeom prst="rect">
            <a:avLst/>
          </a:prstGeom>
        </p:spPr>
      </p:pic>
      <p:sp>
        <p:nvSpPr>
          <p:cNvPr id="101" name="TextShape 2"/>
          <p:cNvSpPr txBox="1"/>
          <p:nvPr/>
        </p:nvSpPr>
        <p:spPr>
          <a:xfrm>
            <a:off x="1005840" y="6328440"/>
            <a:ext cx="686664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https://github.com/Morpheusou/TCPL/blob/master/demo/class.cpp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31520" y="-182880"/>
            <a:ext cx="10514520" cy="13244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Question#5 static member</a:t>
            </a:r>
            <a:endParaRPr/>
          </a:p>
        </p:txBody>
      </p:sp>
      <p:pic>
        <p:nvPicPr>
          <p:cNvPr descr="" id="10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4320" y="875160"/>
            <a:ext cx="9609840" cy="5799960"/>
          </a:xfrm>
          <a:prstGeom prst="rect">
            <a:avLst/>
          </a:prstGeom>
        </p:spPr>
      </p:pic>
      <p:sp>
        <p:nvSpPr>
          <p:cNvPr id="104" name="TextShape 2"/>
          <p:cNvSpPr txBox="1"/>
          <p:nvPr/>
        </p:nvSpPr>
        <p:spPr>
          <a:xfrm>
            <a:off x="892080" y="6602760"/>
            <a:ext cx="688032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https://github.com/Morpheusou/TCPL/blob/master/demo/static.cpp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Agenda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Function &amp; Operator Overloading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C++ class/struct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Design a singleton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Function &amp; Operator Overloading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When two or more different declarations are specified for a single name in the same scope, that name is said to be overloaded.(ISO14882, chs 13)</a:t>
            </a:r>
            <a:endParaRPr/>
          </a:p>
        </p:txBody>
      </p:sp>
      <p:pic>
        <p:nvPicPr>
          <p:cNvPr descr="" id="7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280880" y="3242520"/>
            <a:ext cx="5995080" cy="175212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Function &amp; Operator Overloading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C++ allows overloading of all function names and nearly all operators that handle user-defined types.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You may not overload: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scope resolution operator ::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member selection (dot) operator 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Question#1 for overloading</a:t>
            </a:r>
            <a:endParaRPr/>
          </a:p>
        </p:txBody>
      </p:sp>
      <p:pic>
        <p:nvPicPr>
          <p:cNvPr descr="" id="83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39040" y="1987920"/>
            <a:ext cx="5758200" cy="3234600"/>
          </a:xfrm>
          <a:prstGeom prst="rect">
            <a:avLst/>
          </a:prstGeom>
        </p:spPr>
      </p:pic>
      <p:sp>
        <p:nvSpPr>
          <p:cNvPr id="84" name="CustomShape 2"/>
          <p:cNvSpPr/>
          <p:nvPr/>
        </p:nvSpPr>
        <p:spPr>
          <a:xfrm>
            <a:off x="970560" y="5520960"/>
            <a:ext cx="7530480" cy="637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https://github.com/Morpheusou/TCPL/blob/master/chapter12/12.3.1_1.cpp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Question#2 for overloading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</p:spPr>
      </p:sp>
      <p:pic>
        <p:nvPicPr>
          <p:cNvPr descr="" id="87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014840" y="1825560"/>
            <a:ext cx="7470360" cy="4466880"/>
          </a:xfrm>
          <a:prstGeom prst="rect">
            <a:avLst/>
          </a:prstGeom>
        </p:spPr>
      </p:pic>
      <p:sp>
        <p:nvSpPr>
          <p:cNvPr id="88" name="CustomShape 3"/>
          <p:cNvSpPr/>
          <p:nvPr/>
        </p:nvSpPr>
        <p:spPr>
          <a:xfrm>
            <a:off x="838080" y="6293520"/>
            <a:ext cx="7647120" cy="637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https://github.com/Morpheusou/TCPL/blob/master/chapter12/ambiguous.cpp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C++ class/struct-definition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838080" y="1825920"/>
            <a:ext cx="10514520" cy="435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[BS] A class is a user-defined type provided to represent a concept in the code of program.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9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9200" y="3017520"/>
            <a:ext cx="8257320" cy="2094840"/>
          </a:xfrm>
          <a:prstGeom prst="rect">
            <a:avLst/>
          </a:prstGeom>
        </p:spPr>
      </p:pic>
      <p:sp>
        <p:nvSpPr>
          <p:cNvPr id="92" name="TextShape 3"/>
          <p:cNvSpPr txBox="1"/>
          <p:nvPr/>
        </p:nvSpPr>
        <p:spPr>
          <a:xfrm>
            <a:off x="1088640" y="5303520"/>
            <a:ext cx="686664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https://github.com/Morpheusou/TCPL/blob/master/demo/class.cpp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Puzzle#1 class/struct</a:t>
            </a:r>
            <a:endParaRPr/>
          </a:p>
        </p:txBody>
      </p:sp>
      <p:pic>
        <p:nvPicPr>
          <p:cNvPr descr="" id="9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17720" y="2377440"/>
            <a:ext cx="7943040" cy="942120"/>
          </a:xfrm>
          <a:prstGeom prst="rect">
            <a:avLst/>
          </a:prstGeom>
        </p:spPr>
      </p:pic>
      <p:sp>
        <p:nvSpPr>
          <p:cNvPr id="95" name="TextShape 2"/>
          <p:cNvSpPr txBox="1"/>
          <p:nvPr/>
        </p:nvSpPr>
        <p:spPr>
          <a:xfrm>
            <a:off x="1088640" y="3629160"/>
            <a:ext cx="686664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https://github.com/Morpheusou/TCPL/blob/master/demo/class.cpp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Question#3 class/struct</a:t>
            </a:r>
            <a:endParaRPr/>
          </a:p>
        </p:txBody>
      </p:sp>
      <p:pic>
        <p:nvPicPr>
          <p:cNvPr descr="" id="9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802520"/>
            <a:ext cx="9800640" cy="4323600"/>
          </a:xfrm>
          <a:prstGeom prst="rect">
            <a:avLst/>
          </a:prstGeom>
        </p:spPr>
      </p:pic>
      <p:sp>
        <p:nvSpPr>
          <p:cNvPr id="98" name="TextShape 2"/>
          <p:cNvSpPr txBox="1"/>
          <p:nvPr/>
        </p:nvSpPr>
        <p:spPr>
          <a:xfrm>
            <a:off x="1088640" y="6217920"/>
            <a:ext cx="686664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https://github.com/Morpheusou/TCPL/blob/master/demo/class.cpp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