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88A0-4F12-44E8-8ADF-0B8C11C518EF}" type="datetimeFigureOut">
              <a:rPr lang="zh-CN" altLang="en-US" smtClean="0"/>
              <a:t>2016/1/2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D1E0-2B63-470B-8612-0766A6FD5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16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88A0-4F12-44E8-8ADF-0B8C11C518EF}" type="datetimeFigureOut">
              <a:rPr lang="zh-CN" altLang="en-US" smtClean="0"/>
              <a:t>2016/1/2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D1E0-2B63-470B-8612-0766A6FD5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73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88A0-4F12-44E8-8ADF-0B8C11C518EF}" type="datetimeFigureOut">
              <a:rPr lang="zh-CN" altLang="en-US" smtClean="0"/>
              <a:t>2016/1/2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D1E0-2B63-470B-8612-0766A6FD5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97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88A0-4F12-44E8-8ADF-0B8C11C518EF}" type="datetimeFigureOut">
              <a:rPr lang="zh-CN" altLang="en-US" smtClean="0"/>
              <a:t>2016/1/2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D1E0-2B63-470B-8612-0766A6FD5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71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88A0-4F12-44E8-8ADF-0B8C11C518EF}" type="datetimeFigureOut">
              <a:rPr lang="zh-CN" altLang="en-US" smtClean="0"/>
              <a:t>2016/1/2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D1E0-2B63-470B-8612-0766A6FD5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20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88A0-4F12-44E8-8ADF-0B8C11C518EF}" type="datetimeFigureOut">
              <a:rPr lang="zh-CN" altLang="en-US" smtClean="0"/>
              <a:t>2016/1/2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D1E0-2B63-470B-8612-0766A6FD5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02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88A0-4F12-44E8-8ADF-0B8C11C518EF}" type="datetimeFigureOut">
              <a:rPr lang="zh-CN" altLang="en-US" smtClean="0"/>
              <a:t>2016/1/2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D1E0-2B63-470B-8612-0766A6FD5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93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88A0-4F12-44E8-8ADF-0B8C11C518EF}" type="datetimeFigureOut">
              <a:rPr lang="zh-CN" altLang="en-US" smtClean="0"/>
              <a:t>2016/1/2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D1E0-2B63-470B-8612-0766A6FD5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71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88A0-4F12-44E8-8ADF-0B8C11C518EF}" type="datetimeFigureOut">
              <a:rPr lang="zh-CN" altLang="en-US" smtClean="0"/>
              <a:t>2016/1/2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D1E0-2B63-470B-8612-0766A6FD5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38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88A0-4F12-44E8-8ADF-0B8C11C518EF}" type="datetimeFigureOut">
              <a:rPr lang="zh-CN" altLang="en-US" smtClean="0"/>
              <a:t>2016/1/2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D1E0-2B63-470B-8612-0766A6FD5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12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88A0-4F12-44E8-8ADF-0B8C11C518EF}" type="datetimeFigureOut">
              <a:rPr lang="zh-CN" altLang="en-US" smtClean="0"/>
              <a:t>2016/1/2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D1E0-2B63-470B-8612-0766A6FD5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78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788A0-4F12-44E8-8ADF-0B8C11C518EF}" type="datetimeFigureOut">
              <a:rPr lang="zh-CN" altLang="en-US" smtClean="0"/>
              <a:t>2016/1/2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5D1E0-2B63-470B-8612-0766A6FD5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20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 Presentation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欧锋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Ophone</a:t>
            </a:r>
            <a:r>
              <a:rPr lang="en-US" altLang="zh-CN" dirty="0" smtClean="0"/>
              <a:t>/New comer</a:t>
            </a:r>
          </a:p>
          <a:p>
            <a:r>
              <a:rPr lang="en-US" altLang="zh-CN" dirty="0" smtClean="0"/>
              <a:t>Feng.Ou@tieto.com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2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Function &amp; Operator Overloading</a:t>
            </a:r>
          </a:p>
          <a:p>
            <a:r>
              <a:rPr lang="en-US" altLang="zh-CN" dirty="0" smtClean="0"/>
              <a:t>C++ class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382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 &amp; Operator Overloading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When two or more different declarations are specified for a single name in the same scope, that name is said to be overloaded.(ISO14882, </a:t>
            </a:r>
            <a:r>
              <a:rPr lang="en-US" altLang="zh-CN" dirty="0" err="1" smtClean="0"/>
              <a:t>chs</a:t>
            </a:r>
            <a:r>
              <a:rPr lang="en-US" altLang="zh-CN" dirty="0" smtClean="0"/>
              <a:t> 13)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844" y="3242510"/>
            <a:ext cx="5996031" cy="17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 &amp; Operator Overloading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C++ allows overloading of all function names and nearly all operators that handle user-defined types.</a:t>
            </a:r>
          </a:p>
          <a:p>
            <a:r>
              <a:rPr lang="en-US" altLang="zh-CN" dirty="0" smtClean="0"/>
              <a:t> You may not overload:</a:t>
            </a:r>
          </a:p>
          <a:p>
            <a:pPr lvl="1"/>
            <a:r>
              <a:rPr lang="en-US" altLang="zh-CN" dirty="0" smtClean="0"/>
              <a:t>the scope resolution operator ::</a:t>
            </a:r>
          </a:p>
          <a:p>
            <a:pPr lvl="1"/>
            <a:r>
              <a:rPr lang="en-US" altLang="zh-CN" dirty="0" smtClean="0"/>
              <a:t>the member selection (dot) operator 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514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Question#1 for overloading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991" y="1987924"/>
            <a:ext cx="5759366" cy="32358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0674" y="5520988"/>
            <a:ext cx="7531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https://github.com/Morpheusou/TCPL/blob/master/chapter12/12.3.1_1.cpp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109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Question#2 for overloading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662" y="1825625"/>
            <a:ext cx="7471612" cy="44680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6293699"/>
            <a:ext cx="7648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https://github.com/Morpheusou/TCPL/blob/master/chapter12/ambiguous.cpp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1245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 class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Definition</a:t>
            </a:r>
          </a:p>
          <a:p>
            <a:r>
              <a:rPr lang="en-US" altLang="zh-CN" dirty="0" smtClean="0"/>
              <a:t>Data</a:t>
            </a:r>
          </a:p>
          <a:p>
            <a:r>
              <a:rPr lang="en-US" altLang="zh-CN" dirty="0" smtClean="0"/>
              <a:t>Operation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05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109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Theme</vt:lpstr>
      <vt:lpstr>C++ Presentation</vt:lpstr>
      <vt:lpstr>Agenda</vt:lpstr>
      <vt:lpstr>Function &amp; Operator Overloading</vt:lpstr>
      <vt:lpstr>Function &amp; Operator Overloading</vt:lpstr>
      <vt:lpstr>Question#1 for overloading</vt:lpstr>
      <vt:lpstr>Question#2 for overloading</vt:lpstr>
      <vt:lpstr>C++ class</vt:lpstr>
    </vt:vector>
  </TitlesOfParts>
  <Company>Tieto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Presentation</dc:title>
  <dc:creator>Ou Feng</dc:creator>
  <cp:lastModifiedBy>Ou Feng</cp:lastModifiedBy>
  <cp:revision>9</cp:revision>
  <dcterms:created xsi:type="dcterms:W3CDTF">2016-01-02T06:46:52Z</dcterms:created>
  <dcterms:modified xsi:type="dcterms:W3CDTF">2016-01-02T08:57:25Z</dcterms:modified>
</cp:coreProperties>
</file>