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8" r:id="rId16"/>
    <p:sldId id="271" r:id="rId17"/>
    <p:sldId id="272" r:id="rId18"/>
    <p:sldId id="273" r:id="rId19"/>
    <p:sldId id="275" r:id="rId20"/>
    <p:sldId id="274" r:id="rId21"/>
    <p:sldId id="267" r:id="rId22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1513191-51C1-4111-81C1-911121C1A1E1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19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BS=Bjarne Stroustrup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93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Inline function within class definition.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1513191-51C1-4111-81C1-911121C1A1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3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0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C++ Presentation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欧锋/Ophone/New comer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Feng.Ou@tieto.com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14400" y="-18288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Question#4 class/struct</a:t>
            </a:r>
            <a:endParaRPr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865440"/>
            <a:ext cx="9371880" cy="5352480"/>
          </a:xfrm>
          <a:prstGeom prst="rect">
            <a:avLst/>
          </a:prstGeom>
        </p:spPr>
      </p:pic>
      <p:sp>
        <p:nvSpPr>
          <p:cNvPr id="101" name="TextShape 2"/>
          <p:cNvSpPr txBox="1"/>
          <p:nvPr/>
        </p:nvSpPr>
        <p:spPr>
          <a:xfrm>
            <a:off x="1005840" y="632844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-18288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0000"/>
                </a:solidFill>
                <a:latin typeface="Calibri Light"/>
              </a:rPr>
              <a:t>Question#5 static member</a:t>
            </a:r>
            <a:endParaRPr dirty="0"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14320" y="875160"/>
            <a:ext cx="9609840" cy="5799960"/>
          </a:xfrm>
          <a:prstGeom prst="rect">
            <a:avLst/>
          </a:prstGeom>
        </p:spPr>
      </p:pic>
      <p:sp>
        <p:nvSpPr>
          <p:cNvPr id="104" name="TextShape 2"/>
          <p:cNvSpPr txBox="1"/>
          <p:nvPr/>
        </p:nvSpPr>
        <p:spPr>
          <a:xfrm>
            <a:off x="892080" y="6602760"/>
            <a:ext cx="688032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https://github.com/Morpheusou/TCPL/blob/master/demo/static.cpp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 anchorCtr="0"/>
          <a:lstStyle/>
          <a:p>
            <a:r>
              <a:rPr lang="en-US" altLang="zh-CN" dirty="0" smtClean="0"/>
              <a:t>Ensure a class only has one instance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tatic global variable</a:t>
            </a:r>
          </a:p>
          <a:p>
            <a:r>
              <a:rPr lang="en-US" altLang="zh-CN" dirty="0" smtClean="0"/>
              <a:t>Provide a global point of access to it</a:t>
            </a:r>
          </a:p>
          <a:p>
            <a:pPr lvl="1"/>
            <a:r>
              <a:rPr lang="en-US" altLang="zh-CN" dirty="0" smtClean="0"/>
              <a:t>File variable – extern vs static</a:t>
            </a:r>
          </a:p>
          <a:p>
            <a:pPr lvl="1"/>
            <a:r>
              <a:rPr lang="en-US" altLang="zh-CN" dirty="0"/>
              <a:t>e</a:t>
            </a:r>
            <a:r>
              <a:rPr lang="en-US" altLang="zh-CN" dirty="0" smtClean="0"/>
              <a:t>xtern function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3832225"/>
            <a:ext cx="9998779" cy="16610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80" y="5767920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58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 anchorCtr="0"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10738875" cy="34083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80" y="5012871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40" y="121200"/>
            <a:ext cx="10972440" cy="7297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#B</a:t>
            </a: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19"/>
            <a:ext cx="10728360" cy="3674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8380" y="5278852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8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#C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762457" cy="3228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478" y="4834349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35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#D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20"/>
            <a:ext cx="10698891" cy="34736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479" y="5145507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88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#E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552574"/>
            <a:ext cx="10452602" cy="3427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479" y="4980213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8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9" y="124483"/>
            <a:ext cx="10972440" cy="114516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Calibri"/>
              </a:rPr>
              <a:t>Singleton implementation #F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269643"/>
            <a:ext cx="9040707" cy="46964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479" y="6060020"/>
            <a:ext cx="7607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https://github.com/Morpheusou/TCPL/blob/master/demo/singleton.cpp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88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Agenda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Function &amp; Operator Overloading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C++ class/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struct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Design a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singleton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Inheritation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-Derive Class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Virtual function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When two or more different declarations are specified for a single name in the same scope, that name is said to be overloaded.(ISO14882, chs 13)</a:t>
            </a:r>
            <a:endParaRPr/>
          </a:p>
        </p:txBody>
      </p:sp>
      <p:pic>
        <p:nvPicPr>
          <p:cNvPr id="7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880" y="3242520"/>
            <a:ext cx="5995080" cy="1752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Function &amp; Operator Overloading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C++ allows overloading of all function names and nearly all operators that handle user-defined types.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You may not overload: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scope resolution operator ::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member selection (dot) operator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Question#1 for overloading</a:t>
            </a:r>
            <a:endParaRPr/>
          </a:p>
        </p:txBody>
      </p:sp>
      <p:pic>
        <p:nvPicPr>
          <p:cNvPr id="83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040" y="1987920"/>
            <a:ext cx="5758200" cy="323460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970560" y="5520960"/>
            <a:ext cx="7530480" cy="63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https://github.com/Morpheusou/TCPL/blob/master/chapter12/12.3.1_1.cpp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Question#2 for overloading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</p:spPr>
      </p:sp>
      <p:pic>
        <p:nvPicPr>
          <p:cNvPr id="87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4840" y="1825560"/>
            <a:ext cx="7470360" cy="4466880"/>
          </a:xfrm>
          <a:prstGeom prst="rect">
            <a:avLst/>
          </a:prstGeom>
        </p:spPr>
      </p:pic>
      <p:sp>
        <p:nvSpPr>
          <p:cNvPr id="88" name="CustomShape 3"/>
          <p:cNvSpPr/>
          <p:nvPr/>
        </p:nvSpPr>
        <p:spPr>
          <a:xfrm>
            <a:off x="838080" y="6293520"/>
            <a:ext cx="7647120" cy="637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https://github.com/Morpheusou/TCPL/blob/master/chapter12/ambiguous.cpp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C++ class/struct-definition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8080" y="1825920"/>
            <a:ext cx="10514520" cy="435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[BS] A class is a user-defined type provided to represent a concept in the code of program.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91" name="Picture 90"/>
          <p:cNvPicPr/>
          <p:nvPr/>
        </p:nvPicPr>
        <p:blipFill>
          <a:blip r:embed="rId3"/>
          <a:stretch>
            <a:fillRect/>
          </a:stretch>
        </p:blipFill>
        <p:spPr>
          <a:xfrm>
            <a:off x="1069200" y="3017520"/>
            <a:ext cx="8257320" cy="2094840"/>
          </a:xfrm>
          <a:prstGeom prst="rect">
            <a:avLst/>
          </a:prstGeom>
        </p:spPr>
      </p:pic>
      <p:sp>
        <p:nvSpPr>
          <p:cNvPr id="92" name="TextShape 3"/>
          <p:cNvSpPr txBox="1"/>
          <p:nvPr/>
        </p:nvSpPr>
        <p:spPr>
          <a:xfrm>
            <a:off x="1088640" y="530352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Puzzle#1 class/struct</a:t>
            </a:r>
            <a:endParaRPr/>
          </a:p>
        </p:txBody>
      </p:sp>
      <p:pic>
        <p:nvPicPr>
          <p:cNvPr id="94" name="Picture 9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720" y="2377440"/>
            <a:ext cx="7943040" cy="942120"/>
          </a:xfrm>
          <a:prstGeom prst="rect">
            <a:avLst/>
          </a:prstGeom>
        </p:spPr>
      </p:pic>
      <p:sp>
        <p:nvSpPr>
          <p:cNvPr id="95" name="TextShape 2"/>
          <p:cNvSpPr txBox="1"/>
          <p:nvPr/>
        </p:nvSpPr>
        <p:spPr>
          <a:xfrm>
            <a:off x="1088640" y="362916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Question#3 class/struct</a:t>
            </a:r>
            <a:endParaRPr/>
          </a:p>
        </p:txBody>
      </p:sp>
      <p:pic>
        <p:nvPicPr>
          <p:cNvPr id="97" name="Picture 96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1802520"/>
            <a:ext cx="9800640" cy="4323600"/>
          </a:xfrm>
          <a:prstGeom prst="rect">
            <a:avLst/>
          </a:prstGeom>
        </p:spPr>
      </p:pic>
      <p:sp>
        <p:nvSpPr>
          <p:cNvPr id="98" name="TextShape 2"/>
          <p:cNvSpPr txBox="1"/>
          <p:nvPr/>
        </p:nvSpPr>
        <p:spPr>
          <a:xfrm>
            <a:off x="1088640" y="6217920"/>
            <a:ext cx="6866640" cy="346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/>
              <a:t>https://github.com/Morpheusou/TCPL/blob/master/demo/class.cpp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237</Words>
  <Application>Microsoft Office PowerPoint</Application>
  <PresentationFormat>Widescreen</PresentationFormat>
  <Paragraphs>53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DejaVu Sans</vt:lpstr>
      <vt:lpstr>StarSymbol</vt:lpstr>
      <vt:lpstr>Arial</vt:lpstr>
      <vt:lpstr>Calibri</vt:lpstr>
      <vt:lpstr>Calibri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Singleton</vt:lpstr>
      <vt:lpstr>Singleton implementation #A</vt:lpstr>
      <vt:lpstr>Singleton implementation #B</vt:lpstr>
      <vt:lpstr>Singleton implementation #C</vt:lpstr>
      <vt:lpstr>Singleton implementation #D</vt:lpstr>
      <vt:lpstr>Singleton implementation #E</vt:lpstr>
      <vt:lpstr>Singleton implementation #F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 Feng</dc:creator>
  <cp:lastModifiedBy>Ou Feng</cp:lastModifiedBy>
  <cp:revision>13</cp:revision>
  <dcterms:modified xsi:type="dcterms:W3CDTF">2016-01-05T07:34:32Z</dcterms:modified>
</cp:coreProperties>
</file>