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sldIdLst>
    <p:sldId id="298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9E3FCBB-32C6-4E46-9076-6BEE524526AE}">
          <p14:sldIdLst>
            <p14:sldId id="298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26262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19" autoAdjust="0"/>
  </p:normalViewPr>
  <p:slideViewPr>
    <p:cSldViewPr snapToGrid="0">
      <p:cViewPr varScale="1">
        <p:scale>
          <a:sx n="120" d="100"/>
          <a:sy n="120" d="100"/>
        </p:scale>
        <p:origin x="16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97D90-B90D-41B4-861F-4B1D65CA15C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09DB1-A9C7-4509-8258-828B5887C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Predicting Student Grades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Vinh Van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BFDED4-E55B-4670-B815-D984049B031F}"/>
              </a:ext>
            </a:extLst>
          </p:cNvPr>
          <p:cNvSpPr/>
          <p:nvPr/>
        </p:nvSpPr>
        <p:spPr>
          <a:xfrm>
            <a:off x="0" y="0"/>
            <a:ext cx="12192000" cy="1231392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B1628C-9933-48F9-8652-6093097E4A13}"/>
              </a:ext>
            </a:extLst>
          </p:cNvPr>
          <p:cNvSpPr txBox="1"/>
          <p:nvPr/>
        </p:nvSpPr>
        <p:spPr>
          <a:xfrm>
            <a:off x="780288" y="230975"/>
            <a:ext cx="6851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+mj-lt"/>
              </a:rPr>
              <a:t>Collinearity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8439C2-343F-46B2-B318-F1930F52D5E4}"/>
              </a:ext>
            </a:extLst>
          </p:cNvPr>
          <p:cNvSpPr txBox="1"/>
          <p:nvPr/>
        </p:nvSpPr>
        <p:spPr>
          <a:xfrm>
            <a:off x="546100" y="1462367"/>
            <a:ext cx="1149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test for Collinearity, I performed a VIF examination for each of the independent variables with critical value VIF&gt;10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8BBEC70-44F9-417E-A132-2BC172A69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670172"/>
              </p:ext>
            </p:extLst>
          </p:nvPr>
        </p:nvGraphicFramePr>
        <p:xfrm>
          <a:off x="2032000" y="1902633"/>
          <a:ext cx="8128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8387246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422262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901793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057154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48486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Failures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Absences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3643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387653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A8A8477-2903-4376-B2B0-E8C6E5703B7D}"/>
              </a:ext>
            </a:extLst>
          </p:cNvPr>
          <p:cNvSpPr txBox="1"/>
          <p:nvPr/>
        </p:nvSpPr>
        <p:spPr>
          <a:xfrm>
            <a:off x="476250" y="2742168"/>
            <a:ext cx="1123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Diagnostic Plots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DA6645-E235-4890-8297-34A23E1A3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019" y="3111500"/>
            <a:ext cx="5180012" cy="320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3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BFDED4-E55B-4670-B815-D984049B031F}"/>
              </a:ext>
            </a:extLst>
          </p:cNvPr>
          <p:cNvSpPr/>
          <p:nvPr/>
        </p:nvSpPr>
        <p:spPr>
          <a:xfrm>
            <a:off x="0" y="0"/>
            <a:ext cx="12192000" cy="1231392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B1628C-9933-48F9-8652-6093097E4A13}"/>
              </a:ext>
            </a:extLst>
          </p:cNvPr>
          <p:cNvSpPr txBox="1"/>
          <p:nvPr/>
        </p:nvSpPr>
        <p:spPr>
          <a:xfrm>
            <a:off x="780288" y="230975"/>
            <a:ext cx="6851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+mj-lt"/>
              </a:rPr>
              <a:t>Transforming the Model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CB33C0-E1EA-4D7F-A719-0F8124C18870}"/>
              </a:ext>
            </a:extLst>
          </p:cNvPr>
          <p:cNvSpPr txBox="1"/>
          <p:nvPr/>
        </p:nvSpPr>
        <p:spPr>
          <a:xfrm>
            <a:off x="780288" y="1462366"/>
            <a:ext cx="51506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G3</a:t>
            </a:r>
          </a:p>
          <a:p>
            <a:r>
              <a:rPr lang="en-US" sz="2000" dirty="0"/>
              <a:t>Min:		0</a:t>
            </a:r>
          </a:p>
          <a:p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Quartile:	8</a:t>
            </a:r>
          </a:p>
          <a:p>
            <a:r>
              <a:rPr lang="en-US" sz="2000" dirty="0"/>
              <a:t>Median:		11</a:t>
            </a:r>
          </a:p>
          <a:p>
            <a:r>
              <a:rPr lang="en-US" sz="2000" dirty="0"/>
              <a:t>Mean:		10.4</a:t>
            </a:r>
          </a:p>
          <a:p>
            <a:r>
              <a:rPr lang="en-US" sz="2000" dirty="0"/>
              <a:t>3</a:t>
            </a:r>
            <a:r>
              <a:rPr lang="en-US" sz="2000" baseline="30000" dirty="0"/>
              <a:t>rd</a:t>
            </a:r>
            <a:r>
              <a:rPr lang="en-US" sz="2000" dirty="0"/>
              <a:t> Quartile:	14</a:t>
            </a:r>
          </a:p>
          <a:p>
            <a:r>
              <a:rPr lang="en-US" sz="2000" dirty="0"/>
              <a:t>Max:		20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BB03AE-1DA3-4829-9F87-160FB4C6B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199" y="1462366"/>
            <a:ext cx="4525971" cy="276909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409D8CA-3A1F-4A32-ADC2-3E64AFE8EEC9}"/>
              </a:ext>
            </a:extLst>
          </p:cNvPr>
          <p:cNvSpPr/>
          <p:nvPr/>
        </p:nvSpPr>
        <p:spPr>
          <a:xfrm>
            <a:off x="-1809032" y="5589377"/>
            <a:ext cx="1012046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 need to transform the model…</a:t>
            </a:r>
          </a:p>
        </p:txBody>
      </p:sp>
    </p:spTree>
    <p:extLst>
      <p:ext uri="{BB962C8B-B14F-4D97-AF65-F5344CB8AC3E}">
        <p14:creationId xmlns:p14="http://schemas.microsoft.com/office/powerpoint/2010/main" val="207343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BFDED4-E55B-4670-B815-D984049B031F}"/>
              </a:ext>
            </a:extLst>
          </p:cNvPr>
          <p:cNvSpPr/>
          <p:nvPr/>
        </p:nvSpPr>
        <p:spPr>
          <a:xfrm>
            <a:off x="0" y="0"/>
            <a:ext cx="12192000" cy="1231392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B1628C-9933-48F9-8652-6093097E4A13}"/>
              </a:ext>
            </a:extLst>
          </p:cNvPr>
          <p:cNvSpPr txBox="1"/>
          <p:nvPr/>
        </p:nvSpPr>
        <p:spPr>
          <a:xfrm>
            <a:off x="780288" y="230975"/>
            <a:ext cx="6851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+mj-lt"/>
              </a:rPr>
              <a:t>Transforming the Model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80046B-0F84-4CAE-882E-CA71694153FF}"/>
              </a:ext>
            </a:extLst>
          </p:cNvPr>
          <p:cNvSpPr txBox="1"/>
          <p:nvPr/>
        </p:nvSpPr>
        <p:spPr>
          <a:xfrm>
            <a:off x="660400" y="1462367"/>
            <a:ext cx="1078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decided to go with a Square transformation because it deals with left-skewedness the best out of all the transformations.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1A768C-A1B7-4543-B3BB-E29BD14786FC}"/>
                  </a:ext>
                </a:extLst>
              </p:cNvPr>
              <p:cNvSpPr txBox="1"/>
              <p:nvPr/>
            </p:nvSpPr>
            <p:spPr>
              <a:xfrm>
                <a:off x="2553331" y="2192934"/>
                <a:ext cx="7659148" cy="293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3)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𝐴𝑔𝑒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𝑓𝑎𝑖𝑙𝑢𝑟𝑒𝑠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𝑎𝑏𝑠𝑒𝑛𝑐𝑒𝑠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1A768C-A1B7-4543-B3BB-E29BD1478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331" y="2192934"/>
                <a:ext cx="7659148" cy="293478"/>
              </a:xfrm>
              <a:prstGeom prst="rect">
                <a:avLst/>
              </a:prstGeom>
              <a:blipFill>
                <a:blip r:embed="rId2"/>
                <a:stretch>
                  <a:fillRect l="-239" t="-16667" r="-63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43F15DAF-C970-46E3-9C14-C26685EB58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74"/>
          <a:stretch/>
        </p:blipFill>
        <p:spPr>
          <a:xfrm>
            <a:off x="839081" y="3394074"/>
            <a:ext cx="4410265" cy="27906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505AB0-518F-4C55-86C9-175D061F0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149" y="3463344"/>
            <a:ext cx="4168963" cy="25719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D1C67E7-1637-4B7D-AD5B-6B09A3DEE698}"/>
              </a:ext>
            </a:extLst>
          </p:cNvPr>
          <p:cNvSpPr/>
          <p:nvPr/>
        </p:nvSpPr>
        <p:spPr>
          <a:xfrm>
            <a:off x="2420485" y="3016360"/>
            <a:ext cx="124745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Initial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3D04EA-2900-4706-8ECC-7E0C780D3888}"/>
              </a:ext>
            </a:extLst>
          </p:cNvPr>
          <p:cNvSpPr txBox="1"/>
          <p:nvPr/>
        </p:nvSpPr>
        <p:spPr>
          <a:xfrm>
            <a:off x="5819868" y="3016360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Transformed Model</a:t>
            </a:r>
          </a:p>
        </p:txBody>
      </p:sp>
    </p:spTree>
    <p:extLst>
      <p:ext uri="{BB962C8B-B14F-4D97-AF65-F5344CB8AC3E}">
        <p14:creationId xmlns:p14="http://schemas.microsoft.com/office/powerpoint/2010/main" val="352076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13.xml><?xml version="1.0" encoding="UTF-8" standalone="yes"?>
<p:sld xmlns:a="http://schemas.openxmlformats.org/drawingml/2006/main" xmlns:r="http://schemas.openxmlformats.org/officeDocument/2006/relationships" xmlns:p="http://schemas.openxmlformats.org/presentationml/2006/main"><p:cSld><p:spTree><p:nvGrpSpPr><p:cNvPr id="1" name=""/><p:cNvGrpSpPr/><p:nvPr/></p:nvGrpSpPr><p:grpSpPr><a:xfrm><a:off x="0" y="0"/><a:ext cx="0" cy="0"/><a:chOff x="0" y="0"/><a:chExt cx="0" cy="0"/></a:xfrm></p:grpSpPr><p:sp><p:nvSpPr><p:cNvPr id="7" name="Rectangle 6"><a:extLst><a:ext uri="{FF2B5EF4-FFF2-40B4-BE49-F238E27FC236}"><a16:creationId xmlns:a16="http://schemas.microsoft.com/office/drawing/2014/main" id="{41BFDED4-E55B-4670-B815-D984049B031F}"/></a:ext></a:extLst></p:cNvPr><p:cNvSpPr/><p:nvPr/></p:nvSpPr><p:spPr><a:xfrm><a:off x="0" y="0"/><a:ext cx="12192000" cy="1231392"/></a:xfrm><a:prstGeom prst="rect"><a:avLst/></a:prstGeom><a:solidFill><a:srgbClr val="262626"/></a:solidFill></p:spPr><p:style><a:lnRef idx="2"><a:schemeClr val="dk1"><a:shade val="50000"/></a:schemeClr></a:lnRef><a:fillRef idx="1"><a:schemeClr val="dk1"/></a:fillRef><a:effectRef idx="0"><a:schemeClr val="dk1"/></a:effectRef><a:fontRef idx="minor"><a:schemeClr val="lt1"/></a:fontRef></p:style><p:txBody><a:bodyPr rtlCol="0" anchor="ctr"/><a:lstStyle/><a:p><a:pPr algn="ctr"/><a:endParaRPr lang="en-US"/></a:p></p:txBody></p:sp><p:sp><p:nvSpPr><p:cNvPr id="6" name="TextBox 5"><a:extLst><a:ext uri="{FF2B5EF4-FFF2-40B4-BE49-F238E27FC236}"><a16:creationId xmlns:a16="http://schemas.microsoft.com/office/drawing/2014/main" id="{92B1628C-9933-48F9-8652-6093097E4A13}"/></a:ext></a:extLst></p:cNvPr><p:cNvSpPr txBox="1"/><p:nvPr/></p:nvSpPr><p:spPr><a:xfrm><a:off x="780288" y="230975"/><a:ext cx="11037062" cy="769441"/></a:xfrm><a:prstGeom prst="rect"><a:avLst/></a:prstGeom><a:noFill/></p:spPr><p:txBody><a:bodyPr wrap="square" rtlCol="0"><a:spAutoFit/></a:bodyPr><a:lstStyle/><a:p><a:r><a:rPr lang="en-US" sz="4400" dirty="0"><a:solidFill><a:srgbClr val="FFFFFF"/></a:solidFill><a:latin typeface="+mj-lt"/></a:rPr><a:t>Adding the Dummy Variables</a:t></a:r></a:p></p:txBody></p:sp><mc:AlternateContent xmlns:mc="http://schemas.openxmlformats.org/markup-compatibility/2006"><mc:Choice xmlns:a14="http://schemas.microsoft.com/office/drawing/2010/main" Requires="a14"><p:sp><p:nvSpPr><p:cNvPr id="8" name="TextBox 7"><a:extLst><a:ext uri="{FF2B5EF4-FFF2-40B4-BE49-F238E27FC236}"><a16:creationId xmlns:a16="http://schemas.microsoft.com/office/drawing/2014/main" id="{341A768C-A1B7-4543-B3BB-E29BD14786FC}"/></a:ext></a:extLst></p:cNvPr><p:cNvSpPr txBox="1"/><p:nvPr/></p:nvSpPr><p:spPr><a:xfrm><a:off x="1357995" y="1469042"/><a:ext cx="7659148" cy="293478"/></a:xfrm><a:prstGeom prst="rect"><a:avLst/></a:prstGeom><a:noFill/></p:spPr><p:txBody><a:bodyPr wrap="none" lIns="0" tIns="0" rIns="0" bIns="0" rtlCol="0"><a:spAutoFit/></a:bodyPr><a:lstStyle/><a:p><a:pPr/><a14:m><m:oMathPara xmlns:m="http://schemas.openxmlformats.org/officeDocument/2006/math"><m:oMathParaPr><m:jc m:val="centerGroup"/></m:oMathParaPr><m:oMath xmlns:m="http://schemas.openxmlformats.org/officeDocument/2006/math"><m:sSub><m:sSubPr><m:ctrlPr><a:rPr lang="en-US" b="0" i="1" smtClean="0"><a:latin typeface="Cambria Math" panose="02040503050406030204" pitchFamily="18" charset="0"/></a:rPr></m:ctrlPr></m:sSubPr><m:e><m:sSup><m:sSupPr><m:ctrlPr><a:rPr lang="en-US" b="0" i="1" smtClean="0"><a:latin typeface="Cambria Math" panose="02040503050406030204" pitchFamily="18" charset="0"/></a:rPr></m:ctrlPr></m:sSupPr><m:e><m:acc><m:accPr><m:chr m:val="̂"/><m:ctrlPr><a:rPr lang="en-US" b="0" i="1" smtClean="0"><a:latin typeface="Cambria Math" panose="02040503050406030204" pitchFamily="18" charset="0"/></a:rPr></m:ctrlPr></m:accPr><m:e><m:r><a:rPr lang="en-US" b="0" i="1" smtClean="0"><a:latin typeface="Cambria Math" panose="02040503050406030204" pitchFamily="18" charset="0"/></a:rPr><m:t>𝑌</m:t></m:r><m:r><a:rPr lang="en-US" b="0" i="1" smtClean="0"><a:latin typeface="Cambria Math" panose="02040503050406030204" pitchFamily="18" charset="0"/></a:rPr><m:t>(</m:t></m:r><m:r><a:rPr lang="en-US" b="0" i="1" smtClean="0"><a:latin typeface="Cambria Math" panose="02040503050406030204" pitchFamily="18" charset="0"/></a:rPr><m:t>𝐺</m:t></m:r><m:r><a:rPr lang="en-US" b="0" i="1" smtClean="0"><a:latin typeface="Cambria Math" panose="02040503050406030204" pitchFamily="18" charset="0"/></a:rPr><m:t>3)</m:t></m:r></m:e></m:acc></m:e><m:sup><m:r><a:rPr lang="en-US" b="0" i="1" smtClean="0"><a:latin typeface="Cambria Math" panose="02040503050406030204" pitchFamily="18" charset="0"/></a:rPr><m:t>2</m:t></m:r></m:sup></m:sSup><m:r><a:rPr lang="en-US" b="0" i="1" smtClean="0"><a:latin typeface="Cambria Math" panose="02040503050406030204" pitchFamily="18" charset="0"/></a:rPr><m:t>=</m:t></m:r><m:r><a:rPr lang="en-US" b="0" i="1" smtClean="0"><a:latin typeface="Cambria Math" panose="02040503050406030204" pitchFamily="18" charset="0"/></a:rPr><m:t>𝐵</m:t></m:r></m:e><m:sub><m:r><a:rPr lang="en-US" b="0" i="1" smtClean="0"><a:latin typeface="Cambria Math" panose="02040503050406030204" pitchFamily="18" charset="0"/></a:rPr><m:t>0</m:t></m:r></m:sub></m:sSub><m:r><a:rPr lang="en-US" b="0" i="1" smtClean="0"><a:latin typeface="Cambria Math" panose="02040503050406030204" pitchFamily="18" charset="0"/></a:rPr><m:t>+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𝐵</m:t></m:r></m:e><m:sub><m:r><a:rPr lang="en-US" b="0" i="1" smtClean="0"><a:latin typeface="Cambria Math" panose="02040503050406030204" pitchFamily="18" charset="0"/></a:rPr><m:t>1</m:t></m:r></m:sub></m:sSub><m:d><m:dPr><m:ctrlPr><a:rPr lang="en-US" b="0" i="1" smtClean="0"><a:latin typeface="Cambria Math" panose="02040503050406030204" pitchFamily="18" charset="0"/></a:rPr></m:ctrlPr></m:dPr><m:e><m:r><a:rPr lang="en-US" b="0" i="1" smtClean="0"><a:latin typeface="Cambria Math" panose="02040503050406030204" pitchFamily="18" charset="0"/></a:rPr><m:t>𝐺</m:t></m:r><m:r><a:rPr lang="en-US" b="0" i="1" smtClean="0"><a:latin typeface="Cambria Math" panose="02040503050406030204" pitchFamily="18" charset="0"/></a:rPr><m:t>1</m:t></m:r></m:e></m:d><m:r><a:rPr lang="en-US" b="0" i="1" smtClean="0"><a:latin typeface="Cambria Math" panose="02040503050406030204" pitchFamily="18" charset="0"/></a:rPr><m:t>+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𝐵</m:t></m:r></m:e><m:sub><m:r><a:rPr lang="en-US" b="0" i="1" smtClean="0"><a:latin typeface="Cambria Math" panose="02040503050406030204" pitchFamily="18" charset="0"/></a:rPr><m:t>2</m:t></m:r></m:sub></m:sSub><m:d><m:dPr><m:ctrlPr><a:rPr lang="en-US" b="0" i="1" smtClean="0"><a:latin typeface="Cambria Math" panose="02040503050406030204" pitchFamily="18" charset="0"/></a:rPr></m:ctrlPr></m:dPr><m:e><m:r><a:rPr lang="en-US" b="0" i="1" smtClean="0"><a:latin typeface="Cambria Math" panose="02040503050406030204" pitchFamily="18" charset="0"/></a:rPr><m:t>𝐺</m:t></m:r><m:r><a:rPr lang="en-US" b="0" i="1" smtClean="0"><a:latin typeface="Cambria Math" panose="02040503050406030204" pitchFamily="18" charset="0"/></a:rPr><m:t>2</m:t></m:r></m:e></m:d><m:r><a:rPr lang="en-US" b="0" i="1" smtClean="0"><a:latin typeface="Cambria Math" panose="02040503050406030204" pitchFamily="18" charset="0"/></a:rPr><m:t>+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𝐵</m:t></m:r></m:e><m:sub><m:r><a:rPr lang="en-US" b="0" i="1" smtClean="0"><a:latin typeface="Cambria Math" panose="02040503050406030204" pitchFamily="18" charset="0"/></a:rPr><m:t>3</m:t></m:r></m:sub></m:sSub><m:d><m:dPr><m:ctrlPr><a:rPr lang="en-US" b="0" i="1" smtClean="0"><a:latin typeface="Cambria Math" panose="02040503050406030204" pitchFamily="18" charset="0"/></a:rPr></m:ctrlPr></m:dPr><m:e><m:r><a:rPr lang="en-US" b="0" i="1" smtClean="0"><a:latin typeface="Cambria Math" panose="02040503050406030204" pitchFamily="18" charset="0"/></a:rPr><m:t>𝐴𝑔𝑒</m:t></m:r></m:e></m:d><m:r><a:rPr lang="en-US" b="0" i="1" smtClean="0"><a:latin typeface="Cambria Math" panose="02040503050406030204" pitchFamily="18" charset="0"/></a:rPr><m:t>+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𝐵</m:t></m:r></m:e><m:sub><m:r><a:rPr lang="en-US" b="0" i="1" smtClean="0"><a:latin typeface="Cambria Math" panose="02040503050406030204" pitchFamily="18" charset="0"/></a:rPr><m:t>4</m:t></m:r></m:sub></m:sSub><m:d><m:dPr><m:ctrlPr><a:rPr lang="en-US" b="0" i="1" smtClean="0"><a:latin typeface="Cambria Math" panose="02040503050406030204" pitchFamily="18" charset="0"/></a:rPr></m:ctrlPr></m:dPr><m:e><m:r><a:rPr lang="en-US" b="0" i="1" smtClean="0"><a:latin typeface="Cambria Math" panose="02040503050406030204" pitchFamily="18" charset="0"/></a:rPr><m:t>𝑓𝑎𝑖𝑙𝑢𝑟𝑒𝑠</m:t></m:r></m:e></m:d><m:r><a:rPr lang="en-US" b="0" i="1" smtClean="0"><a:latin typeface="Cambria Math" panose="02040503050406030204" pitchFamily="18" charset="0"/></a:rPr><m:t>+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𝐵</m:t></m:r></m:e><m:sub><m:r><a:rPr lang="en-US" b="0" i="1" smtClean="0"><a:latin typeface="Cambria Math" panose="02040503050406030204" pitchFamily="18" charset="0"/></a:rPr><m:t>5</m:t></m:r></m:sub></m:sSub><m:r><a:rPr lang="en-US" b="0" i="1" smtClean="0"><a:latin typeface="Cambria Math" panose="02040503050406030204" pitchFamily="18" charset="0"/></a:rPr><m:t>(</m:t></m:r><m:r><a:rPr lang="en-US" b="0" i="1" smtClean="0"><a:latin typeface="Cambria Math" panose="02040503050406030204" pitchFamily="18" charset="0"/></a:rPr><m:t>𝑎𝑏𝑠𝑒𝑛𝑐𝑒𝑠</m:t></m:r><m:r><a:rPr lang="en-US" b="0" i="1" smtClean="0"><a:latin typeface="Cambria Math" panose="02040503050406030204" pitchFamily="18" charset="0"/></a:rPr><m:t>)</m:t></m:r></m:oMath></m:oMathPara></a14:m><a:endParaRPr lang="en-US" dirty="0"/></a:p></p:txBody></p:sp></mc:Choice><mc:Fallback><p:sp><p:nvSpPr><p:cNvPr id="8" name="TextBox 7"><a:extLst><a:ext uri="{FF2B5EF4-FFF2-40B4-BE49-F238E27FC236}"><a16:creationId xmlns:a16="http://schemas.microsoft.com/office/drawing/2014/main" id="{341A768C-A1B7-4543-B3BB-E29BD14786FC}"/></a:ext></a:extLst></p:cNvPr><p:cNvSpPr txBox="1"><a:spLocks noRot="1" noChangeAspect="1" noMove="1" noResize="1" noEditPoints="1" noAdjustHandles="1" noChangeArrowheads="1" noChangeShapeType="1" noTextEdit="1"/></p:cNvSpPr><p:nvPr/></p:nvSpPr><p:spPr><a:xfrm><a:off x="1357995" y="1469042"/><a:ext cx="7659148" cy="293478"/></a:xfrm><a:prstGeom prst="rect"><a:avLst/></a:prstGeom><a:blipFill><a:blip r:embed="rId2"/><a:stretch><a:fillRect l="-239" t="-16667" r="-637" b="-35417"/></a:stretch></a:blipFill></p:spPr><p:txBody><a:bodyPr/><a:lstStyle/><a:p><a:r><a:rPr lang="en-US"><a:noFill/></a:rPr><a:t> </a:t></a:r></a:p></p:txBody></p:sp></mc:Fallback></mc:AlternateContent><p:sp><p:nvSpPr><p:cNvPr id="3" name="TextBox 2"><a:extLst><a:ext uri="{FF2B5EF4-FFF2-40B4-BE49-F238E27FC236}"><a16:creationId xmlns:a16="http://schemas.microsoft.com/office/drawing/2014/main" id="{82DB7CDD-2CE0-4DDF-BE68-5B5267750257}"/></a:ext></a:extLst></p:cNvPr><p:cNvSpPr txBox="1"/><p:nvPr/></p:nvSpPr><p:spPr><a:xfrm><a:off x="603250" y="1986820"/><a:ext cx="6191250" cy="369332"/></a:xfrm><a:prstGeom prst="rect"><a:avLst/></a:prstGeom><a:noFill/></p:spPr><p:txBody><a:bodyPr wrap="square" rtlCol="0"><a:spAutoFit/></a:bodyPr><a:lstStyle/><a:p><a:r><a:rPr lang="en-US" dirty="0"/><a:t>Turns into this Full Model</a:t></a:r></a:p></p:txBody></p:sp><mc:AlternateContent xmlns:mc="http://schemas.openxmlformats.org/markup-compatibility/2006"><mc:Choice xmlns:a14="http://schemas.microsoft.com/office/drawing/2010/main" Requires="a14"><p:sp><p:nvSpPr><p:cNvPr id="11" name="TextBox 10"><a:extLst><a:ext uri="{FF2B5EF4-FFF2-40B4-BE49-F238E27FC236}"><a16:creationId xmlns:a16="http://schemas.microsoft.com/office/drawing/2014/main" id="{CC434D5C-8A17-406A-B1D8-6F0918FE2895}"/></a:ext></a:extLst></p:cNvPr><p:cNvSpPr txBox="1"/><p:nvPr/></p:nvSpPr><p:spPr><a:xfrm><a:off x="488044" y="2577450"/><a:ext cx="11081385" cy="3708836"/></a:xfrm><a:prstGeom prst="rect"><a:avLst/></a:prstGeom><a:noFill/></p:spPr><p:txBody><a:bodyPr wrap="square" lIns="0" tIns="0" rIns="0" bIns="0" rtlCol="0"><a:spAutoFit/></a:bodyPr><a:lstStyle/><a:p><a:pPr/><a14:m><m:oMathPara xmlns:m="http://schemas.openxmlformats.org/officeDocument/2006/math"><m:oMathParaPr><m:jc m:val="centerGroup"/></m:oMathParaPr><m:oMath xmlns:m="http://schemas.openxmlformats.org/officeDocument/2006/math"><m:sSub><m:sSubPr><m:ctrlPr><a:rPr lang="en-US" b="0" i="1" smtClean="0"><a:latin typeface="Cambria Math" panose="02040503050406030204" pitchFamily="18" charset="0"/></a:rPr></m:ctrlPr></m:sSubPr><m:e><m:sSub><m:sSubPr><m:ctrlPr><a:rPr lang="en-US" b="0" i="1" smtClean="0"><a:latin typeface="Cambria Math" panose="02040503050406030204" pitchFamily="18" charset="0"/></a:rPr></m:ctrlPr></m:sSubPr><m:e><m:sSub><m:sSubPr><m:ctrlPr><a:rPr lang="en-US" b="0" i="1" smtClean="0"><a:latin typeface="Cambria Math" panose="02040503050406030204" pitchFamily="18" charset="0"/></a:rPr></m:ctrlPr></m:sSubPr><m:e><m:sSub><m:sSubPr><m:ctrlPr><a:rPr lang="en-US" b="0" i="1" smtClean="0"><a:latin typeface="Cambria Math" panose="02040503050406030204" pitchFamily="18" charset="0"/></a:rPr></m:ctrlPr></m:sSubPr><m:e><m:sSub><m:sSubPr><m:ctrlPr><a:rPr lang="en-US" b="0" i="1" smtClean="0"><a:latin typeface="Cambria Math" panose="02040503050406030204" pitchFamily="18" charset="0"/></a:rPr></m:ctrlPr></m:sSubPr><m:e><m:sSub><m:sSubPr><m:ctrlPr><a:rPr lang="en-US" b="0" i="1" smtClean="0"><a:latin typeface="Cambria Math" panose="02040503050406030204" pitchFamily="18" charset="0"/></a:rPr></m:ctrlPr></m:sSubPr><m:e><m:sSub><m:sSubPr><m:ctrlPr><a:rPr lang="en-US" b="0" i="1" smtClean="0"><a:latin typeface="Cambria Math" panose="02040503050406030204" pitchFamily="18" charset="0"/></a:rPr></m:ctrlPr></m:sSubPr><m:e><m:sSub><m:sSubPr><m:ctrlPr><a:rPr lang="en-US" b="0" i="1" smtClean="0"><a:latin typeface="Cambria Math" panose="02040503050406030204" pitchFamily="18" charset="0"/></a:rPr></m:ctrlPr></m:sSubPr><m:e><m:sSub><m:sSubPr><m:ctrlPr><a:rPr lang="en-US" b="0" i="1" smtClean="0"><a:latin typeface="Cambria Math" panose="02040503050406030204" pitchFamily="18" charset="0"/></a:rPr></m:ctrlPr></m:sSubPr><m:e><m:sSup><m:sSupPr><m:ctrlPr><a:rPr lang="en-US" b="0" i="1" smtClean="0"><a:latin typeface="Cambria Math" panose="02040503050406030204" pitchFamily="18" charset="0"/></a:rPr></m:ctrlPr></m:sSupPr><m:e><m:acc><m:accPr><m:chr m:val="̂"/><m:ctrlPr><a:rPr lang="en-US" b="0" i="1" smtClean="0"><a:latin typeface="Cambria Math" panose="02040503050406030204" pitchFamily="18" charset="0"/></a:rPr></m:ctrlPr></m:accPr><m:e><m:r><m:rPr><m:nor/></m:rPr><a:rPr lang="en-US" b="0" i="0" smtClean="0"><a:latin typeface="Cambria Math" panose="02040503050406030204" pitchFamily="18" charset="0"/></a:rPr><m:t>Y</m:t></m:r><m:d><m:dPr><m:ctrlPr><a:rPr lang="en-US" b="0" i="1" smtClean="0"><a:latin typeface="Cambria Math" panose="02040503050406030204" pitchFamily="18" charset="0"/></a:rPr></m:ctrlPr></m:dPr><m:e><m:r><m:rPr><m:nor/></m:rPr><a:rPr lang="en-US" b="0" i="0" smtClean="0"><a:latin typeface="Cambria Math" panose="02040503050406030204" pitchFamily="18" charset="0"/></a:rPr><m:t>G</m:t></m:r><m:r><m:rPr><m:nor/></m:rPr><a:rPr lang="en-US" b="0" i="0" smtClean="0"><a:latin typeface="Cambria Math" panose="02040503050406030204" pitchFamily="18" charset="0"/></a:rPr><m:t>3</m:t></m:r></m:e></m:d></m:e></m:acc></m:e><m:sup><m:r><m:rPr><m:nor/></m:rPr><a:rPr lang="en-US" b="0" i="0" smtClean="0"><a:latin typeface="Cambria Math" panose="02040503050406030204" pitchFamily="18" charset="0"/></a:rPr><m:t>2</m:t></m:r></m:sup></m:sSup><m:r><m:rPr><m:nor/></m:rPr><a:rPr lang="en-US" b="0" i="0" smtClean="0"><a:latin typeface="Cambria Math" panose="02040503050406030204" pitchFamily="18" charset="0"/></a:rPr><m:t>=</m:t></m:r><m:r><m:rPr><m:nor/></m:rPr><a:rPr lang="en-US" b="0" i="0" smtClean="0"><a:latin typeface="Cambria Math" panose="02040503050406030204" pitchFamily="18" charset="0"/></a:rPr><m:t>B</m:t></m:r></m:e><m:sub><m:r><m:rPr><m:nor/></m:rPr><a:rPr lang="en-US" b="0" i="0" smtClean="0"><a:latin typeface="Cambria Math" panose="02040503050406030204" pitchFamily="18" charset="0"/></a:rPr><m:t>0</m:t></m:r></m:sub></m:sSub><m:r><m:rPr><m:nor/></m:rPr><a:rPr lang="en-US" b="0" i="0" smtClean="0"><a:latin typeface="Cambria Math" panose="02040503050406030204" pitchFamily="18" charset="0"/></a:rPr><m:t>+</m:t></m:r><m:r><m:rPr><m:nor/></m:rPr><a:rPr lang="en-US" b="0" i="0" smtClean="0"><a:latin typeface="Cambria Math" panose="02040503050406030204" pitchFamily="18" charset="0"/></a:rPr><m:t>B</m:t></m:r></m:e><m:sub><m:r><m:rPr><m:nor/></m:rPr><a:rPr lang="en-US" b="0" i="0" smtClean="0"><a:latin typeface="Cambria Math" panose="02040503050406030204" pitchFamily="18" charset="0"/></a:rPr><m:t>1</m:t></m:r></m:sub></m:sSub><m:d><m:dPr><m:ctrlPr><a:rPr lang="en-US" b="0" i="1" smtClean="0"><a:latin typeface="Cambria Math" panose="02040503050406030204" pitchFamily="18" charset="0"/></a:rPr></m:ctrlPr></m:dPr><m:e><m:r><m:rPr><m:nor/></m:rPr><a:rPr lang="en-US" b="0" i="0" smtClean="0"><a:latin typeface="Cambria Math" panose="02040503050406030204" pitchFamily="18" charset="0"/></a:rPr><m:t>G</m:t></m:r><m:r><m:rPr><m:nor/></m:rPr><a:rPr lang="en-US" b="0" i="0" smtClean="0"><a:latin typeface="Cambria Math" panose="02040503050406030204" pitchFamily="18" charset="0"/></a:rPr><m:t>1</m:t></m:r></m:e></m:d><m:r><m:rPr><m:nor/></m:rPr><a:rPr lang="en-US" b="0" i="0" smtClean="0"><a:latin typeface="Cambria Math" panose="02040503050406030204" pitchFamily="18" charset="0"/></a:rPr><m:t>+</m:t></m:r><m:r><m:rPr><m:nor/></m:rPr><a:rPr lang="en-US" b="0" i="0" smtClean="0"><a:latin typeface="Cambria Math" panose="02040503050406030204" pitchFamily="18" charset="0"/></a:rPr><m:t>B</m:t></m:r></m:e><m:sub><m:r><m:rPr><m:nor/></m:rPr><a:rPr lang="en-US" b="0" i="0" smtClean="0"><a:latin typeface="Cambria Math" panose="02040503050406030204" pitchFamily="18" charset="0"/></a:rPr><m:t>2</m:t></m:r></m:sub></m:sSub><m:d><m:dPr><m:ctrlPr><a:rPr lang="en-US" b="0" i="1" smtClean="0"><a:latin typeface="Cambria Math" panose="02040503050406030204" pitchFamily="18" charset="0"/></a:rPr></m:ctrlPr></m:dPr><m:e><m:r><m:rPr><m:nor/></m:rPr><a:rPr lang="en-US" b="0" i="0" smtClean="0"><a:latin typeface="Cambria Math" panose="02040503050406030204" pitchFamily="18" charset="0"/></a:rPr><m:t>G</m:t></m:r><m:r><m:rPr><m:nor/></m:rPr><a:rPr lang="en-US" b="0" i="0" smtClean="0"><a:latin typeface="Cambria Math" panose="02040503050406030204" pitchFamily="18" charset="0"/></a:rPr><m:t>2</m:t></m:r></m:e></m:d><m:r><m:rPr><m:nor/></m:rPr><a:rPr lang="en-US" b="0" i="0" smtClean="0"><a:latin typeface="Cambria Math" panose="02040503050406030204" pitchFamily="18" charset="0"/></a:rPr><m:t>+</m:t></m:r><m:r><m:rPr><m:nor/></m:rPr><a:rPr lang="en-US" b="0" i="0" smtClean="0"><a:latin typeface="Cambria Math" panose="02040503050406030204" pitchFamily="18" charset="0"/></a:rPr><m:t>B</m:t></m:r></m:e><m:sub><m:r><m:rPr><m:nor/></m:rPr><a:rPr lang="en-US" b="0" i="0" smtClean="0"><a:latin typeface="Cambria Math" panose="02040503050406030204" pitchFamily="18" charset="0"/></a:rPr><m:t>3</m:t></m:r></m:sub></m:sSub><m:d><m:dPr><m:ctrlPr><a:rPr lang="en-US" b="0" i="1" smtClean="0"><a:latin typeface="Cambria Math" panose="02040503050406030204" pitchFamily="18" charset="0"/></a:rPr></m:ctrlPr></m:dPr><m:e><m:r><m:rPr><m:nor/></m:rPr><a:rPr lang="en-US" b="0" i="0" smtClean="0"><a:latin typeface="Cambria Math" panose="02040503050406030204" pitchFamily="18" charset="0"/></a:rPr><m:t>Age</m:t></m:r></m:e></m:d><m:r><m:rPr><m:nor/></m:rPr><a:rPr lang="en-US" b="0" i="0" smtClean="0"><a:latin typeface="Cambria Math" panose="02040503050406030204" pitchFamily="18" charset="0"/></a:rPr><m:t>+</m:t></m:r><m:r><m:rPr><m:nor/></m:rPr><a:rPr lang="en-US" b="0" i="0" smtClean="0"><a:latin typeface="Cambria Math" panose="02040503050406030204" pitchFamily="18" charset="0"/></a:rPr><m:t>B</m:t></m:r></m:e><m:sub><m:r><m:rPr><m:nor/></m:rPr><a:rPr lang="en-US" b="0" i="0" smtClean="0"><a:latin typeface="Cambria Math" panose="02040503050406030204" pitchFamily="18" charset="0"/></a:rPr><m:t>4</m:t></m:r></m:sub></m:sSub><m:d><m:dPr><m:ctrlPr><a:rPr lang="en-US" b="0" i="1" smtClean="0"><a:latin typeface="Cambria Math" panose="02040503050406030204" pitchFamily="18" charset="0"/></a:rPr></m:ctrlPr></m:dPr><m:e><m:r><m:rPr><m:nor/></m:rPr><a:rPr lang="en-US" b="0" i="0" smtClean="0"><a:latin typeface="Cambria Math" panose="02040503050406030204" pitchFamily="18" charset="0"/></a:rPr><m:t>failures</m:t></m:r></m:e></m:d><m:r><m:rPr><m:nor/></m:rPr><a:rPr lang="en-US" b="0" i="0" smtClean="0"><a:latin typeface="Cambria Math" panose="02040503050406030204" pitchFamily="18" charset="0"/></a:rPr><m:t>+</m:t></m:r><m:r><m:rPr><m:nor/></m:rPr><a:rPr lang="en-US" b="0" i="0" smtClean="0"><a:latin typeface="Cambria Math" panose="02040503050406030204" pitchFamily="18" charset="0"/></a:rPr><m:t>B</m:t></m:r></m:e><m:sub><m:r><m:rPr><m:nor/></m:rPr><a:rPr lang="en-US" b="0" i="0" smtClean="0"><a:latin typeface="Cambria Math" panose="02040503050406030204" pitchFamily="18" charset="0"/></a:rPr><m:t>5</m:t></m:r></m:sub></m:sSub><m:d><m:dPr><m:ctrlPr><a:rPr lang="en-US" b="0" i="1" smtClean="0"><a:latin typeface="Cambria Math" panose="02040503050406030204" pitchFamily="18" charset="0"/></a:rPr></m:ctrlPr></m:dPr><m:e><m:r><m:rPr><m:nor/></m:rPr><a:rPr lang="en-US" b="0" i="0" smtClean="0"><a:latin typeface="Cambria Math" panose="02040503050406030204" pitchFamily="18" charset="0"/></a:rPr><m:t>absences</m:t></m:r></m:e></m:d><m:r><m:rPr><m:nor/></m:rPr><a:rPr lang="en-US" b="0" i="0" smtClean="0"><a:latin typeface="Cambria Math" panose="02040503050406030204" pitchFamily="18" charset="0"/></a:rPr><m:t>+</m:t></m:r><m:r><m:rPr><m:nor/></m:rPr><a:rPr lang="en-US" b="0" i="0" smtClean="0"><a:latin typeface="Cambria Math" panose="02040503050406030204" pitchFamily="18" charset="0"/></a:rPr><m:t>B</m:t></m:r></m:e><m:sub><m:r><m:rPr><m:nor/></m:rPr><a:rPr lang="en-US" b="0" i="0" smtClean="0"><a:latin typeface="Cambria Math" panose="02040503050406030204" pitchFamily="18" charset="0"/></a:rPr><m:t>6</m:t></m:r></m:sub></m:sSub><m:d><m:dPr><m:ctrlPr><a:rPr lang="en-US" b="0" i="1" smtClean="0"><a:latin typeface="Cambria Math" panose="02040503050406030204" pitchFamily="18" charset="0"/></a:rPr></m:ctrlPr></m:dPr><m:e><m:sSub><m:sSubPr><m:ctrlPr><a:rPr lang="en-US" b="0" i="1" smtClean="0"><a:latin typeface="Cambria Math" panose="02040503050406030204" pitchFamily="18" charset="0"/></a:rPr></m:ctrlPr></m:sSubPr><m:e><m:r><m:rPr><m:nor/></m:rPr><a:rPr lang="en-US" b="0" i="0" smtClean="0"><a:latin typeface="Cambria Math" panose="02040503050406030204" pitchFamily="18" charset="0"/></a:rPr><m:t>school</m:t></m:r></m:e><m:sub><m:r><m:rPr><m:nor/></m:rPr><a:rPr lang="en-US" b="0" i="0" smtClean="0"><a:latin typeface="Cambria Math" panose="02040503050406030204" pitchFamily="18" charset="0"/></a:rPr><m:t>GP</m:t></m:r></m:sub></m:sSub></m:e></m:d><m:r><m:rPr><m:nor/></m:rPr><a:rPr lang="en-US" b="0" i="0" smtClean="0"><a:latin typeface="Cambria Math" panose="02040503050406030204" pitchFamily="18" charset="0"/></a:rPr><m:t>+</m:t></m:r><m:r><m:rPr><m:nor/></m:rPr><a:rPr lang="en-US" b="0" i="0" smtClean="0"><a:latin typeface="Cambria Math" panose="02040503050406030204" pitchFamily="18" charset="0"/></a:rPr><m:t>B</m:t></m:r></m:e><m:sub><m:r><m:rPr><m:nor/></m:rPr><a:rPr lang="en-US" b="0" i="0" smtClean="0"><a:latin typeface="Cambria Math" panose="02040503050406030204" pitchFamily="18" charset="0"/></a:rPr><m:t>7</m:t></m:r></m:sub></m:sSub><m:d><m:dPr><m:ctrlPr><a:rPr lang="en-US" b="0" i="1" smtClean="0"><a:latin typeface="Cambria Math" panose="02040503050406030204" pitchFamily="18" charset="0"/></a:rPr></m:ctrlPr></m:dPr><m:e><m:sSub><m:sSubPr><m:ctrlPr><a:rPr lang="en-US" b="0" i="1" smtClean="0"><a:latin typeface="Cambria Math" panose="02040503050406030204" pitchFamily="18" charset="0"/></a:rPr></m:ctrlPr></m:sSubPr><m:e><m:r><m:rPr><m:nor/></m:rPr><a:rPr lang="en-US" b="0" i="0" smtClean="0"><a:latin typeface="Cambria Math" panose="02040503050406030204" pitchFamily="18" charset="0"/></a:rPr><m:t>school</m:t></m:r></m:e><m:sub><m:r><m:rPr><m:nor/></m:rPr><a:rPr lang="en-US" b="0" i="0" smtClean="0"><a:latin typeface="Cambria Math" panose="02040503050406030204" pitchFamily="18" charset="0"/></a:rPr><m:t>MS</m:t></m:r></m:sub></m:sSub></m:e></m:d><m:r><m:rPr><m:nor/></m:rPr><a:rPr lang="en-US" b="0" i="0" smtClean="0"><a:latin typeface="Cambria Math" panose="02040503050406030204" pitchFamily="18" charset="0"/></a:rPr><m:t>+</m:t></m:r><m:r><m:rPr><m:nor/></m:rPr><a:rPr lang="en-US" b="0" i="0" smtClean="0"><a:latin typeface="Cambria Math" panose="02040503050406030204" pitchFamily="18" charset="0"/></a:rPr><m:t>B</m:t></m:r></m:e><m:sub><m:r><m:rPr><m:nor/></m:rPr><a:rPr lang="en-US" b="0" i="0" smtClean="0"><a:latin typeface="Cambria Math" panose="02040503050406030204" pitchFamily="18" charset="0"/></a:rPr><m:t>8</m:t></m:r></m:sub></m:sSub><m:d><m:dPr><m:ctrlPr><a:rPr lang="en-US" b="0" i="1" smtClean="0"><a:latin typeface="Cambria Math" panose="02040503050406030204" pitchFamily="18" charset="0"/></a:rPr></m:ctrlPr></m:dPr><m:e><m:r><a:rPr lang="en-US" b="0" i="1" smtClean="0"><a:latin typeface="Cambria Math" panose="02040503050406030204" pitchFamily="18" charset="0"/></a:rPr><m:t>𝑠𝑒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𝑥</m:t></m:r></m:e><m:sub><m:r><a:rPr lang="en-US" b="0" i="1" smtClean="0"><a:latin typeface="Cambria Math" panose="02040503050406030204" pitchFamily="18" charset="0"/></a:rPr><m:t>𝐹</m:t></m:r></m:sub></m:sSub></m:e></m:d><m:r><a:rPr lang="en-US" b="0" i="1" smtClean="0"><a:latin typeface="Cambria Math" panose="02040503050406030204" pitchFamily="18" charset="0"/></a:rPr><m:t>+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𝐵</m:t></m:r></m:e><m:sub><m:r><a:rPr lang="en-US" b="0" i="1" smtClean="0"><a:latin typeface="Cambria Math" panose="02040503050406030204" pitchFamily="18" charset="0"/></a:rPr><m:t>9</m:t></m:r></m:sub></m:sSub><m:d><m:dPr><m:ctrlPr><a:rPr lang="en-US" b="0" i="1" smtClean="0"><a:latin typeface="Cambria Math" panose="02040503050406030204" pitchFamily="18" charset="0"/></a:rPr></m:ctrlPr></m:dPr><m:e><m:r><a:rPr lang="en-US" b="0" i="1" smtClean="0"><a:latin typeface="Cambria Math" panose="02040503050406030204" pitchFamily="18" charset="0"/></a:rPr><m:t>𝑠𝑒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𝑥</m:t></m:r></m:e><m:sub><m:r><a:rPr lang="en-US" b="0" i="1" smtClean="0"><a:latin typeface="Cambria Math" panose="02040503050406030204" pitchFamily="18" charset="0"/></a:rPr><m:t>𝑀</m:t></m:r></m:sub></m:sSub></m:e></m:d><m:r><a:rPr lang="en-US" b="0" i="1" smtClean="0"><a:latin typeface="Cambria Math" panose="02040503050406030204" pitchFamily="18" charset="0"/></a:rPr><m:t>+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𝐵</m:t></m:r></m:e><m:sub><m:r><a:rPr lang="en-US" b="0" i="1" smtClean="0"><a:latin typeface="Cambria Math" panose="02040503050406030204" pitchFamily="18" charset="0"/></a:rPr><m:t>10</m:t></m:r></m:sub></m:sSub><m:d><m:dPr><m:ctrlPr><a:rPr lang="en-US" b="0" i="1" smtClean="0"><a:latin typeface="Cambria Math" panose="02040503050406030204" pitchFamily="18" charset="0"/></a:rPr></m:ctrlPr></m:dPr><m:e><m:r><a:rPr lang="en-US" b="0" i="1" smtClean="0"><a:latin typeface="Cambria Math" panose="02040503050406030204" pitchFamily="18" charset="0"/></a:rPr><m:t>𝑎𝑑𝑑𝑟𝑒𝑠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𝑠</m:t></m:r></m:e><m:sub><m:r><a:rPr lang="en-US" b="0" i="1" smtClean="0"><a:latin typeface="Cambria Math" panose="02040503050406030204" pitchFamily="18" charset="0"/></a:rPr><m:t>𝑅</m:t></m:r></m:sub></m:sSub></m:e></m:d><m:r><a:rPr lang="en-US" b="0" i="1" smtClean="0"><a:latin typeface="Cambria Math" panose="02040503050406030204" pitchFamily="18" charset="0"/></a:rPr><m:t>+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𝐵</m:t></m:r></m:e><m:sub><m:r><a:rPr lang="en-US" b="0" i="1" smtClean="0"><a:latin typeface="Cambria Math" panose="02040503050406030204" pitchFamily="18" charset="0"/></a:rPr><m:t>11</m:t></m:r></m:sub></m:sSub><m:d><m:dPr><m:ctrlPr><a:rPr lang="en-US" b="0" i="1" smtClean="0"><a:latin typeface="Cambria Math" panose="02040503050406030204" pitchFamily="18" charset="0"/></a:rPr></m:ctrlPr></m:dPr><m:e><m:r><a:rPr lang="en-US" b="0" i="1" smtClean="0"><a:latin typeface="Cambria Math" panose="02040503050406030204" pitchFamily="18" charset="0"/></a:rPr><m:t>𝑎𝑑𝑑𝑟𝑒𝑠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𝑠</m:t></m:r></m:e><m:sub><m:r><a:rPr lang="en-US" b="0" i="1" smtClean="0"><a:latin typeface="Cambria Math" panose="02040503050406030204" pitchFamily="18" charset="0"/></a:rPr><m:t>𝑈</m:t></m:r></m:sub></m:sSub></m:e></m:d><m:r><a:rPr lang="en-US" b="0" i="1" smtClean="0"><a:latin typeface="Cambria Math" panose="02040503050406030204" pitchFamily="18" charset="0"/></a:rPr><m:t>+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𝐵</m:t></m:r></m:e><m:sub><m:r><a:rPr lang="en-US" b="0" i="1" smtClean="0"><a:latin typeface="Cambria Math" panose="02040503050406030204" pitchFamily="18" charset="0"/></a:rPr><m:t>12</m:t></m:r></m:sub></m:sSub><m:d><m:dPr><m:ctrlPr><a:rPr lang="en-US" b="0" i="1" smtClean="0"><a:latin typeface="Cambria Math" panose="02040503050406030204" pitchFamily="18" charset="0"/></a:rPr></m:ctrlPr></m:dPr><m:e><m:r><a:rPr lang="en-US" b="0" i="1" smtClean="0"><a:latin typeface="Cambria Math" panose="02040503050406030204" pitchFamily="18" charset="0"/></a:rPr><m:t>𝑓𝑎𝑚𝑠𝑖𝑧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𝑒</m:t></m:r></m:e><m:sub><m:r><a:rPr lang="en-US" b="0" i="1" smtClean="0"><a:latin typeface="Cambria Math" panose="02040503050406030204" pitchFamily="18" charset="0"/></a:rPr><m:t>𝐺𝑇</m:t></m:r><m:r><a:rPr lang="en-US" b="0" i="1" smtClean="0"><a:latin typeface="Cambria Math" panose="02040503050406030204" pitchFamily="18" charset="0"/></a:rPr><m:t>3</m:t></m:r></m:sub></m:sSub></m:e></m:d><m:r><a:rPr lang="en-US" b="0" i="1" smtClean="0"><a:latin typeface="Cambria Math" panose="02040503050406030204" pitchFamily="18" charset="0"/></a:rPr><m:t>+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𝐵</m:t></m:r></m:e><m:sub><m:r><a:rPr lang="en-US" b="0" i="1" smtClean="0"><a:latin typeface="Cambria Math" panose="02040503050406030204" pitchFamily="18" charset="0"/></a:rPr><m:t>13</m:t></m:r></m:sub></m:sSub><m:d><m:dPr><m:ctrlPr><a:rPr lang="en-US" b="0" i="1" smtClean="0"><a:latin typeface="Cambria Math" panose="02040503050406030204" pitchFamily="18" charset="0"/></a:rPr></m:ctrlPr></m:dPr><m:e><m:r><a:rPr lang="en-US" b="0" i="1" smtClean="0"><a:latin typeface="Cambria Math" panose="02040503050406030204" pitchFamily="18" charset="0"/></a:rPr><m:t>𝑓𝑎𝑚𝑠𝑖𝑧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𝑒</m:t></m:r></m:e><m:sub><m:r><a:rPr lang="en-US" b="0" i="1" smtClean="0"><a:latin typeface="Cambria Math" panose="02040503050406030204" pitchFamily="18" charset="0"/></a:rPr><m:t>𝐿𝐸</m:t></m:r><m:r><a:rPr lang="en-US" b="0" i="1" smtClean="0"><a:latin typeface="Cambria Math" panose="02040503050406030204" pitchFamily="18" charset="0"/></a:rPr><m:t>3</m:t></m:r></m:sub></m:sSub></m:e></m:d><m:r><a:rPr lang="en-US" b="0" i="1" smtClean="0"><a:latin typeface="Cambria Math" panose="02040503050406030204" pitchFamily="18" charset="0"/></a:rPr><m:t>+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𝐵</m:t></m:r></m:e><m:sub><m:r><a:rPr lang="en-US" b="0" i="1" smtClean="0"><a:latin typeface="Cambria Math" panose="02040503050406030204" pitchFamily="18" charset="0"/></a:rPr><m:t>14</m:t></m:r></m:sub></m:sSub><m:d><m:dPr><m:ctrlPr><a:rPr lang="en-US" b="0" i="1" smtClean="0"><a:latin typeface="Cambria Math" panose="02040503050406030204" pitchFamily="18" charset="0"/></a:rPr></m:ctrlPr></m:dPr><m:e><m:r><a:rPr lang="en-US" b="0" i="1" smtClean="0"><a:latin typeface="Cambria Math" panose="02040503050406030204" pitchFamily="18" charset="0"/></a:rPr><m:t>𝑀𝑒𝑑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𝑢</m:t></m:r></m:e><m:sub><m:r><a:rPr lang="en-US" b="0" i="1" smtClean="0"><a:latin typeface="Cambria Math" panose="02040503050406030204" pitchFamily="18" charset="0"/></a:rPr><m:t>0</m:t></m:r></m:sub></m:sSub></m:e></m:d><m:r><a:rPr lang="en-US" b="0" i="1" smtClean="0"><a:latin typeface="Cambria Math" panose="02040503050406030204" pitchFamily="18" charset="0"/></a:rPr><m:t>+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𝐵</m:t></m:r></m:e><m:sub><m:r><a:rPr lang="en-US" b="0" i="1" smtClean="0"><a:latin typeface="Cambria Math" panose="02040503050406030204" pitchFamily="18" charset="0"/></a:rPr><m:t>15</m:t></m:r></m:sub></m:sSub><m:d><m:dPr><m:ctrlPr><a:rPr lang="en-US" b="0" i="1" smtClean="0"><a:latin typeface="Cambria Math" panose="02040503050406030204" pitchFamily="18" charset="0"/></a:rPr></m:ctrlPr></m:dPr><m:e><m:r><a:rPr lang="en-US" b="0" i="1" smtClean="0"><a:latin typeface="Cambria Math" panose="02040503050406030204" pitchFamily="18" charset="0"/></a:rPr><m:t>𝑀𝑒𝑑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𝑢</m:t></m:r></m:e><m:sub><m:r><a:rPr lang="en-US" b="0" i="1" smtClean="0"><a:latin typeface="Cambria Math" panose="02040503050406030204" pitchFamily="18" charset="0"/></a:rPr><m:t>1</m:t></m:r></m:sub></m:sSub></m:e></m:d><m:r><a:rPr lang="en-US" b="0" i="1" smtClean="0"><a:latin typeface="Cambria Math" panose="02040503050406030204" pitchFamily="18" charset="0"/></a:rPr><m:t>+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𝐵</m:t></m:r></m:e><m:sub><m:r><a:rPr lang="en-US" b="0" i="1" smtClean="0"><a:latin typeface="Cambria Math" panose="02040503050406030204" pitchFamily="18" charset="0"/></a:rPr><m:t>16</m:t></m:r></m:sub></m:sSub><m:d><m:dPr><m:ctrlPr><a:rPr lang="en-US" b="0" i="1" smtClean="0"><a:latin typeface="Cambria Math" panose="02040503050406030204" pitchFamily="18" charset="0"/></a:rPr></m:ctrlPr></m:dPr><m:e><m:r><a:rPr lang="en-US" b="0" i="1" smtClean="0"><a:latin typeface="Cambria Math" panose="02040503050406030204" pitchFamily="18" charset="0"/></a:rPr><m:t>𝑀𝑒𝑑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𝑢</m:t></m:r></m:e><m:sub><m:r><a:rPr lang="en-US" b="0" i="1" smtClean="0"><a:latin typeface="Cambria Math" panose="02040503050406030204" pitchFamily="18" charset="0"/></a:rPr><m:t>2</m:t></m:r></m:sub></m:sSub></m:e></m:d><m:r><a:rPr lang="en-US" b="0" i="1" smtClean="0"><a:latin typeface="Cambria Math" panose="02040503050406030204" pitchFamily="18" charset="0"/></a:rPr><m:t>+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𝐵</m:t></m:r></m:e><m:sub><m:r><a:rPr lang="en-US" b="0" i="1" smtClean="0"><a:latin typeface="Cambria Math" panose="02040503050406030204" pitchFamily="18" charset="0"/></a:rPr><m:t>17</m:t></m:r></m:sub></m:sSub><m:d><m:dPr><m:ctrlPr><a:rPr lang="en-US" b="0" i="1" smtClean="0"><a:latin typeface="Cambria Math" panose="02040503050406030204" pitchFamily="18" charset="0"/></a:rPr></m:ctrlPr></m:dPr><m:e><m:r><a:rPr lang="en-US" b="0" i="1" smtClean="0"><a:latin typeface="Cambria Math" panose="02040503050406030204" pitchFamily="18" charset="0"/></a:rPr><m:t>𝑀𝑒𝑑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𝑢</m:t></m:r></m:e><m:sub><m:r><a:rPr lang="en-US" b="0" i="1" smtClean="0"><a:latin typeface="Cambria Math" panose="02040503050406030204" pitchFamily="18" charset="0"/></a:rPr><m:t>3</m:t></m:r></m:sub></m:sSub></m:e></m:d><m:r><a:rPr lang="en-US" b="0" i="1" smtClean="0"><a:latin typeface="Cambria Math" panose="02040503050406030204" pitchFamily="18" charset="0"/></a:rPr><m:t>+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𝐵</m:t></m:r></m:e><m:sub><m:r><a:rPr lang="en-US" b="0" i="1" smtClean="0"><a:latin typeface="Cambria Math" panose="02040503050406030204" pitchFamily="18" charset="0"/></a:rPr><m:t>18</m:t></m:r></m:sub></m:sSub><m:d><m:dPr><m:ctrlPr><a:rPr lang="en-US" b="0" i="1" smtClean="0"><a:latin typeface="Cambria Math" panose="02040503050406030204" pitchFamily="18" charset="0"/></a:rPr></m:ctrlPr></m:dPr><m:e><m:r><a:rPr lang="en-US" b="0" i="1" smtClean="0"><a:latin typeface="Cambria Math" panose="02040503050406030204" pitchFamily="18" charset="0"/></a:rPr><m:t>𝑀𝑒𝑑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𝑢</m:t></m:r></m:e><m:sub><m:r><a:rPr lang="en-US" b="0" i="1" smtClean="0"><a:latin typeface="Cambria Math" panose="02040503050406030204" pitchFamily="18" charset="0"/></a:rPr><m:t>4</m:t></m:r></m:sub></m:sSub></m:e></m:d><m:r><a:rPr lang="en-US" b="0" i="1" smtClean="0"><a:latin typeface="Cambria Math" panose="02040503050406030204" pitchFamily="18" charset="0"/></a:rPr><m:t>+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𝐵</m:t></m:r></m:e><m:sub><m:r><a:rPr lang="en-US" b="0" i="1" smtClean="0"><a:latin typeface="Cambria Math" panose="02040503050406030204" pitchFamily="18" charset="0"/></a:rPr><m:t>19</m:t></m:r></m:sub></m:sSub><m:d><m:dPr><m:ctrlPr><a:rPr lang="en-US" b="0" i="1" smtClean="0"><a:latin typeface="Cambria Math" panose="02040503050406030204" pitchFamily="18" charset="0"/></a:rPr></m:ctrlPr></m:dPr><m:e><m:r><a:rPr lang="en-US" b="0" i="1" smtClean="0"><a:latin typeface="Cambria Math" panose="02040503050406030204" pitchFamily="18" charset="0"/></a:rPr><m:t>𝐹𝑒𝑑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𝑢</m:t></m:r></m:e><m:sub><m:r><a:rPr lang="en-US" b="0" i="1" smtClean="0"><a:latin typeface="Cambria Math" panose="02040503050406030204" pitchFamily="18" charset="0"/></a:rPr><m:t>0</m:t></m:r></m:sub></m:sSub></m:e></m:d><m:r><a:rPr lang="en-US" b="0" i="1" smtClean="0"><a:latin typeface="Cambria Math" panose="02040503050406030204" pitchFamily="18" charset="0"/></a:rPr><m:t>+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𝐵</m:t></m:r></m:e><m:sub><m:r><a:rPr lang="en-US" b="0" i="1" smtClean="0"><a:latin typeface="Cambria Math" panose="02040503050406030204" pitchFamily="18" charset="0"/></a:rPr><m:t>20</m:t></m:r></m:sub></m:sSub><m:d><m:dPr><m:ctrlPr><a:rPr lang="en-US" b="0" i="1" smtClean="0"><a:latin typeface="Cambria Math" panose="02040503050406030204" pitchFamily="18" charset="0"/></a:rPr></m:ctrlPr></m:dPr><m:e><m:r><a:rPr lang="en-US" b="0" i="1" smtClean="0"><a:latin typeface="Cambria Math" panose="02040503050406030204" pitchFamily="18" charset="0"/></a:rPr><m:t>𝐹𝑒𝑑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𝑢</m:t></m:r></m:e><m:sub><m:r><a:rPr lang="en-US" b="0" i="1" smtClean="0"><a:latin typeface="Cambria Math" panose="02040503050406030204" pitchFamily="18" charset="0"/></a:rPr><m:t>1</m:t></m:r></m:sub></m:sSub></m:e></m:d><m:r><a:rPr lang="en-US" b="0" i="1" smtClean="0"><a:latin typeface="Cambria Math" panose="02040503050406030204" pitchFamily="18" charset="0"/></a:rPr><m:t>+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𝐵</m:t></m:r></m:e><m:sub><m:r><a:rPr lang="en-US" b="0" i="1" smtClean="0"><a:latin typeface="Cambria Math" panose="02040503050406030204" pitchFamily="18" charset="0"/></a:rPr><m:t>21</m:t></m:r></m:sub></m:sSub><m:d><m:dPr><m:ctrlPr><a:rPr lang="en-US" b="0" i="1" smtClean="0"><a:latin typeface="Cambria Math" panose="02040503050406030204" pitchFamily="18" charset="0"/></a:rPr></m:ctrlPr></m:dPr><m:e><m:r><a:rPr lang="en-US" b="0" i="1" smtClean="0"><a:latin typeface="Cambria Math" panose="02040503050406030204" pitchFamily="18" charset="0"/></a:rPr><m:t>𝐹𝑒𝑑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𝑢</m:t></m:r></m:e><m:sub><m:r><a:rPr lang="en-US" b="0" i="1" smtClean="0"><a:latin typeface="Cambria Math" panose="02040503050406030204" pitchFamily="18" charset="0"/></a:rPr><m:t>2</m:t></m:r></m:sub></m:sSub></m:e></m:d><m:r><a:rPr lang="en-US" b="0" i="1" smtClean="0"><a:latin typeface="Cambria Math" panose="02040503050406030204" pitchFamily="18" charset="0"/></a:rPr><m:t>+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𝐵</m:t></m:r></m:e><m:sub><m:r><a:rPr lang="en-US" b="0" i="1" smtClean="0"><a:latin typeface="Cambria Math" panose="02040503050406030204" pitchFamily="18" charset="0"/></a:rPr><m:t>22</m:t></m:r></m:sub></m:sSub><m:d><m:dPr><m:ctrlPr><a:rPr lang="en-US" b="0" i="1" smtClean="0"><a:latin typeface="Cambria Math" panose="02040503050406030204" pitchFamily="18" charset="0"/></a:rPr></m:ctrlPr></m:dPr><m:e><m:r><a:rPr lang="en-US" b="0" i="1" smtClean="0"><a:latin typeface="Cambria Math" panose="02040503050406030204" pitchFamily="18" charset="0"/></a:rPr><m:t>𝐹𝑒𝑑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𝑢</m:t></m:r></m:e><m:sub><m:r><a:rPr lang="en-US" b="0" i="1" smtClean="0"><a:latin typeface="Cambria Math" panose="02040503050406030204" pitchFamily="18" charset="0"/></a:rPr><m:t>3</m:t></m:r></m:sub></m:sSub></m:e></m:d><m:r><a:rPr lang="en-US" b="0" i="1" smtClean="0"><a:latin typeface="Cambria Math" panose="02040503050406030204" pitchFamily="18" charset="0"/></a:rPr><m:t>+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𝐵</m:t></m:r></m:e><m:sub><m:r><a:rPr lang="en-US" b="0" i="1" smtClean="0"><a:latin typeface="Cambria Math" panose="02040503050406030204" pitchFamily="18" charset="0"/></a:rPr><m:t>23</m:t></m:r></m:sub></m:sSub><m:d><m:dPr><m:ctrlPr><a:rPr lang="en-US" b="0" i="1" smtClean="0"><a:latin typeface="Cambria Math" panose="02040503050406030204" pitchFamily="18" charset="0"/></a:rPr></m:ctrlPr></m:dPr><m:e><m:r><a:rPr lang="en-US" b="0" i="1" smtClean="0"><a:latin typeface="Cambria Math" panose="02040503050406030204" pitchFamily="18" charset="0"/></a:rPr><m:t>𝐹𝑒𝑑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𝑢</m:t></m:r></m:e><m:sub><m:r><a:rPr lang="en-US" b="0" i="1" smtClean="0"><a:latin typeface="Cambria Math" panose="02040503050406030204" pitchFamily="18" charset="0"/></a:rPr><m:t>4</m:t></m:r></m:sub></m:sSub></m:e></m:d><m:r><a:rPr lang="en-US" b="0" i="1" smtClean="0"><a:latin typeface="Cambria Math" panose="02040503050406030204" pitchFamily="18" charset="0"/></a:rPr><m:t>+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𝐵</m:t></m:r></m:e><m:sub><m:r><a:rPr lang="en-US" b="0" i="1" smtClean="0"><a:latin typeface="Cambria Math" panose="02040503050406030204" pitchFamily="18" charset="0"/></a:rPr><m:t>24</m:t></m:r></m:sub></m:sSub><m:d><m:dPr><m:ctrlPr><a:rPr lang="en-US" b="0" i="1" smtClean="0"><a:latin typeface="Cambria Math" panose="02040503050406030204" pitchFamily="18" charset="0"/></a:rPr></m:ctrlPr></m:dPr><m:e><m:r><a:rPr lang="en-US" b="0" i="1" smtClean="0"><a:latin typeface="Cambria Math" panose="02040503050406030204" pitchFamily="18" charset="0"/></a:rPr><m:t>𝑀𝑗𝑜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𝑏</m:t></m:r></m:e><m:sub><m:r><a:rPr lang="en-US" b="0" i="1" smtClean="0"><a:latin typeface="Cambria Math" panose="02040503050406030204" pitchFamily="18" charset="0"/></a:rPr><m:t>𝑎𝑡h𝑜𝑚𝑒</m:t></m:r></m:sub></m:sSub></m:e></m:d><m:r><a:rPr lang="en-US" b="0" i="1" smtClean="0"><a:latin typeface="Cambria Math" panose="02040503050406030204" pitchFamily="18" charset="0"/></a:rPr><m:t>+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𝐵</m:t></m:r></m:e><m:sub><m:r><a:rPr lang="en-US" b="0" i="1" smtClean="0"><a:latin typeface="Cambria Math" panose="02040503050406030204" pitchFamily="18" charset="0"/></a:rPr><m:t>25</m:t></m:r></m:sub></m:sSub><m:d><m:dPr><m:ctrlPr><a:rPr lang="en-US" b="0" i="1" smtClean="0"><a:latin typeface="Cambria Math" panose="02040503050406030204" pitchFamily="18" charset="0"/></a:rPr></m:ctrlPr></m:dPr><m:e><m:r><a:rPr lang="en-US" b="0" i="1" smtClean="0"><a:latin typeface="Cambria Math" panose="02040503050406030204" pitchFamily="18" charset="0"/></a:rPr><m:t>𝑀𝑗𝑜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𝑏</m:t></m:r></m:e><m:sub><m:r><a:rPr lang="en-US" b="0" i="1" smtClean="0"><a:latin typeface="Cambria Math" panose="02040503050406030204" pitchFamily="18" charset="0"/></a:rPr><m:t>h𝑒𝑎𝑙𝑡h</m:t></m:r></m:sub></m:sSub></m:e></m:d><m:r><a:rPr lang="en-US" b="0" i="1" smtClean="0"><a:latin typeface="Cambria Math" panose="02040503050406030204" pitchFamily="18" charset="0"/></a:rPr><m:t>+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𝐵</m:t></m:r></m:e><m:sub><m:r><a:rPr lang="en-US" b="0" i="1" smtClean="0"><a:latin typeface="Cambria Math" panose="02040503050406030204" pitchFamily="18" charset="0"/></a:rPr><m:t>26</m:t></m:r></m:sub></m:sSub><m:d><m:dPr><m:ctrlPr><a:rPr lang="en-US" b="0" i="1" smtClean="0"><a:latin typeface="Cambria Math" panose="02040503050406030204" pitchFamily="18" charset="0"/></a:rPr></m:ctrlPr></m:dPr><m:e><m:r><a:rPr lang="en-US" b="0" i="1" smtClean="0"><a:latin typeface="Cambria Math" panose="02040503050406030204" pitchFamily="18" charset="0"/></a:rPr><m:t>𝑀𝑗𝑜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𝑏</m:t></m:r></m:e><m:sub><m:r><a:rPr lang="en-US" b="0" i="1" smtClean="0"><a:latin typeface="Cambria Math" panose="02040503050406030204" pitchFamily="18" charset="0"/></a:rPr><m:t>𝑜𝑡h𝑒𝑟</m:t></m:r></m:sub></m:sSub></m:e></m:d><m:r><a:rPr lang="en-US" b="0" i="1" smtClean="0"><a:latin typeface="Cambria Math" panose="02040503050406030204" pitchFamily="18" charset="0"/></a:rPr><m:t>+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𝐵</m:t></m:r></m:e><m:sub><m:r><a:rPr lang="en-US" b="0" i="1" smtClean="0"><a:latin typeface="Cambria Math" panose="02040503050406030204" pitchFamily="18" charset="0"/></a:rPr><m:t>27</m:t></m:r></m:sub></m:sSub><m:d><m:dPr><m:ctrlPr><a:rPr lang="en-US" b="0" i="1" smtClean="0"><a:latin typeface="Cambria Math" panose="02040503050406030204" pitchFamily="18" charset="0"/></a:rPr></m:ctrlPr></m:dPr><m:e><m:r><a:rPr lang="en-US" b="0" i="1" smtClean="0"><a:latin typeface="Cambria Math" panose="02040503050406030204" pitchFamily="18" charset="0"/></a:rPr><m:t>𝑀𝑗𝑜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𝑏</m:t></m:r></m:e><m:sub><m:r><a:rPr lang="en-US" b="0" i="1" smtClean="0"><a:latin typeface="Cambria Math" panose="02040503050406030204" pitchFamily="18" charset="0"/></a:rPr><m:t>𝑠𝑒𝑟𝑣𝑖𝑐𝑒𝑠</m:t></m:r></m:sub></m:sSub></m:e></m:d><m:r><a:rPr lang="en-US" b="0" i="1" smtClean="0"><a:latin typeface="Cambria Math" panose="02040503050406030204" pitchFamily="18" charset="0"/></a:rPr><m:t>+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𝐵</m:t></m:r></m:e><m:sub><m:r><a:rPr lang="en-US" b="0" i="1" smtClean="0"><a:latin typeface="Cambria Math" panose="02040503050406030204" pitchFamily="18" charset="0"/></a:rPr><m:t>28</m:t></m:r></m:sub></m:sSub><m:d><m:dPr><m:ctrlPr><a:rPr lang="en-US" b="0" i="1" smtClean="0"><a:latin typeface="Cambria Math" panose="02040503050406030204" pitchFamily="18" charset="0"/></a:rPr></m:ctrlPr></m:dPr><m:e><m:r><a:rPr lang="en-US" b="0" i="1" smtClean="0"><a:latin typeface="Cambria Math" panose="02040503050406030204" pitchFamily="18" charset="0"/></a:rPr><m:t>𝑀𝑗𝑜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𝑏</m:t></m:r></m:e><m:sub><m:r><a:rPr lang="en-US" b="0" i="1" smtClean="0"><a:latin typeface="Cambria Math" panose="02040503050406030204" pitchFamily="18" charset="0"/></a:rPr><m:t>𝑡𝑒𝑎𝑐h𝑒𝑟</m:t></m:r></m:sub></m:sSub></m:e></m:d><m:r><a:rPr lang="en-US" b="0" i="1" smtClean="0"><a:latin typeface="Cambria Math" panose="02040503050406030204" pitchFamily="18" charset="0"/></a:rPr><m:t>+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𝐵</m:t></m:r></m:e><m:sub><m:r><a:rPr lang="en-US" b="0" i="1" smtClean="0"><a:latin typeface="Cambria Math" panose="02040503050406030204" pitchFamily="18" charset="0"/></a:rPr><m:t>29</m:t></m:r></m:sub></m:sSub><m:d><m:dPr><m:ctrlPr><a:rPr lang="en-US" b="0" i="1" smtClean="0"><a:latin typeface="Cambria Math" panose="02040503050406030204" pitchFamily="18" charset="0"/></a:rPr></m:ctrlPr></m:dPr><m:e><m:r><a:rPr lang="en-US" b="0" i="1" smtClean="0"><a:latin typeface="Cambria Math" panose="02040503050406030204" pitchFamily="18" charset="0"/></a:rPr><m:t>𝐹𝑗𝑜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𝑏</m:t></m:r></m:e><m:sub><m:r><a:rPr lang="en-US" b="0" i="1" smtClean="0"><a:latin typeface="Cambria Math" panose="02040503050406030204" pitchFamily="18" charset="0"/></a:rPr><m:t>𝑎𝑡h𝑜𝑚𝑒</m:t></m:r></m:sub></m:sSub></m:e></m:d><m:r><a:rPr lang="en-US" b="0" i="1" smtClean="0"><a:latin typeface="Cambria Math" panose="02040503050406030204" pitchFamily="18" charset="0"/></a:rPr><m:t>+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𝐵</m:t></m:r></m:e><m:sub><m:r><a:rPr lang="en-US" b="0" i="1" smtClean="0"><a:latin typeface="Cambria Math" panose="02040503050406030204" pitchFamily="18" charset="0"/></a:rPr><m:t>30</m:t></m:r></m:sub></m:sSub><m:d><m:dPr><m:ctrlPr><a:rPr lang="en-US" b="0" i="1" smtClean="0"><a:latin typeface="Cambria Math" panose="02040503050406030204" pitchFamily="18" charset="0"/></a:rPr></m:ctrlPr></m:dPr><m:e><m:r><a:rPr lang="en-US" b="0" i="1" smtClean="0"><a:latin typeface="Cambria Math" panose="02040503050406030204" pitchFamily="18" charset="0"/></a:rPr><m:t>𝐹𝑗𝑜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𝑏</m:t></m:r></m:e><m:sub><m:r><a:rPr lang="en-US" b="0" i="1" smtClean="0"><a:latin typeface="Cambria Math" panose="02040503050406030204" pitchFamily="18" charset="0"/></a:rPr><m:t>h𝑒𝑎𝑙𝑡h</m:t></m:r></m:sub></m:sSub></m:e></m:d><m:r><a:rPr lang="en-US" b="0" i="1" smtClean="0"><a:latin typeface="Cambria Math" panose="02040503050406030204" pitchFamily="18" charset="0"/></a:rPr><m:t>+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𝐵</m:t></m:r></m:e><m:sub><m:r><a:rPr lang="en-US" b="0" i="1" smtClean="0"><a:latin typeface="Cambria Math" panose="02040503050406030204" pitchFamily="18" charset="0"/></a:rPr><m:t>31</m:t></m:r></m:sub></m:sSub><m:d><m:dPr><m:ctrlPr><a:rPr lang="en-US" b="0" i="1" smtClean="0"><a:latin typeface="Cambria Math" panose="02040503050406030204" pitchFamily="18" charset="0"/></a:rPr></m:ctrlPr></m:dPr><m:e><m:r><a:rPr lang="en-US" b="0" i="1" smtClean="0"><a:latin typeface="Cambria Math" panose="02040503050406030204" pitchFamily="18" charset="0"/></a:rPr><m:t>𝐹𝑗𝑜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𝑏</m:t></m:r></m:e><m:sub><m:r><a:rPr lang="en-US" b="0" i="1" smtClean="0"><a:latin typeface="Cambria Math" panose="02040503050406030204" pitchFamily="18" charset="0"/></a:rPr><m:t>𝑜𝑡h𝑒𝑟</m:t></m:r></m:sub></m:sSub></m:e></m:d><m:r><a:rPr lang="en-US" b="0" i="1" smtClean="0"><a:latin typeface="Cambria Math" panose="02040503050406030204" pitchFamily="18" charset="0"/></a:rPr><m:t>+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𝐵</m:t></m:r></m:e><m:sub><m:r><a:rPr lang="en-US" b="0" i="1" smtClean="0"><a:latin typeface="Cambria Math" panose="02040503050406030204" pitchFamily="18" charset="0"/></a:rPr><m:t>32</m:t></m:r></m:sub></m:sSub><m:d><m:dPr><m:ctrlPr><a:rPr lang="en-US" b="0" i="1" smtClean="0"><a:latin typeface="Cambria Math" panose="02040503050406030204" pitchFamily="18" charset="0"/></a:rPr></m:ctrlPr></m:dPr><m:e><m:r><a:rPr lang="en-US" b="0" i="1" smtClean="0"><a:latin typeface="Cambria Math" panose="02040503050406030204" pitchFamily="18" charset="0"/></a:rPr><m:t>𝐹𝑗𝑜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𝑏</m:t></m:r></m:e><m:sub><m:r><a:rPr lang="en-US" b="0" i="1" smtClean="0"><a:latin typeface="Cambria Math" panose="02040503050406030204" pitchFamily="18" charset="0"/></a:rPr><m:t>𝑠𝑒𝑟𝑣𝑖𝑐𝑒𝑠</m:t></m:r></m:sub></m:sSub></m:e></m:d><m:r><a:rPr lang="en-US" b="0" i="1" smtClean="0"><a:latin typeface="Cambria Math" panose="02040503050406030204" pitchFamily="18" charset="0"/></a:rPr><m:t>+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𝐵</m:t></m:r></m:e><m:sub><m:r><a:rPr lang="en-US" b="0" i="1" smtClean="0"><a:latin typeface="Cambria Math" panose="02040503050406030204" pitchFamily="18" charset="0"/></a:rPr><m:t>33</m:t></m:r></m:sub></m:sSub><m:d><m:dPr><m:ctrlPr><a:rPr lang="en-US" b="0" i="1" smtClean="0"><a:latin typeface="Cambria Math" panose="02040503050406030204" pitchFamily="18" charset="0"/></a:rPr></m:ctrlPr></m:dPr><m:e><m:r><a:rPr lang="en-US" b="0" i="1" smtClean="0"><a:latin typeface="Cambria Math" panose="02040503050406030204" pitchFamily="18" charset="0"/></a:rPr><m:t>𝐹𝑗𝑜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𝑏</m:t></m:r></m:e><m:sub><m:r><a:rPr lang="en-US" b="0" i="1" smtClean="0"><a:latin typeface="Cambria Math" panose="02040503050406030204" pitchFamily="18" charset="0"/></a:rPr><m:t>𝑡𝑒𝑎𝑐h𝑒𝑟</m:t></m:r></m:sub></m:sSub></m:e></m:d><m:r><a:rPr lang="en-US" b="0" i="1" smtClean="0"><a:latin typeface="Cambria Math" panose="02040503050406030204" pitchFamily="18" charset="0"/></a:rPr><m:t>+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𝐵</m:t></m:r></m:e><m:sub><m:r><a:rPr lang="en-US" b="0" i="1" smtClean="0"><a:latin typeface="Cambria Math" panose="02040503050406030204" pitchFamily="18" charset="0"/></a:rPr><m:t>34</m:t></m:r></m:sub></m:sSub><m:d><m:dPr><m:ctrlPr><a:rPr lang="en-US" b="0" i="1" smtClean="0"><a:latin typeface="Cambria Math" panose="02040503050406030204" pitchFamily="18" charset="0"/></a:rPr></m:ctrlPr></m:dPr><m:e><m:r><a:rPr lang="en-US" b="0" i="1" smtClean="0"><a:latin typeface="Cambria Math" panose="02040503050406030204" pitchFamily="18" charset="0"/></a:rPr><m:t>𝑡𝑟𝑎𝑣𝑒𝑙𝑡𝑖𝑚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𝑒</m:t></m:r></m:e><m:sub><m:r><a:rPr lang="en-US" b="0" i="1" smtClean="0"><a:latin typeface="Cambria Math" panose="02040503050406030204" pitchFamily="18" charset="0"/></a:rPr><m:t>1</m:t></m:r></m:sub></m:sSub></m:e></m:d><m:r><a:rPr lang="en-US" b="0" i="1" smtClean="0"><a:latin typeface="Cambria Math" panose="02040503050406030204" pitchFamily="18" charset="0"/></a:rPr><m:t>+</m:t></m:r><m:sSub><m:sSubPr><m:ctrlPr><a:rPr lang="en-US" b="0" i="0" smtClean="0"><a:latin typeface="Cambria Math" panose="02040503050406030204" pitchFamily="18" charset="0"/></a:rPr></m:ctrlPr></m:sSubPr><m:e><m:r><m:rPr><m:sty m:val="p"/></m:rPr><a:rPr lang="en-US" b="0" i="0" smtClean="0"><a:latin typeface="Cambria Math" panose="02040503050406030204" pitchFamily="18" charset="0"/></a:rPr><m:t>B</m:t></m:r></m:e><m:sub><m:r><a:rPr lang="en-US" b="0" i="0" smtClean="0"><a:latin typeface="Cambria Math" panose="02040503050406030204" pitchFamily="18" charset="0"/></a:rPr><m:t>35</m:t></m:r></m:sub></m:sSub><m:d><m:dPr><m:ctrlPr><a:rPr lang="en-US" b="0" i="0" smtClean="0"><a:latin typeface="Cambria Math" panose="02040503050406030204" pitchFamily="18" charset="0"/></a:rPr></m:ctrlPr></m:dPr><m:e><m:sSub><m:sSubPr><m:ctrlPr><a:rPr lang="en-US" b="0" i="0" smtClean="0"><a:latin typeface="Cambria Math" panose="02040503050406030204" pitchFamily="18" charset="0"/></a:rPr></m:ctrlPr></m:sSubPr><m:e><m:r><m:rPr><m:sty m:val="p"/></m:rPr><a:rPr lang="en-US" b="0" i="0" smtClean="0"><a:latin typeface="Cambria Math" panose="02040503050406030204" pitchFamily="18" charset="0"/></a:rPr><m:t>traveltime</m:t></m:r></m:e><m:sub><m:r><a:rPr lang="en-US" b="0" i="0" smtClean="0"><a:latin typeface="Cambria Math" panose="02040503050406030204" pitchFamily="18" charset="0"/></a:rPr><m:t>2</m:t></m:r></m:sub></m:sSub></m:e></m:d><m:r><a:rPr lang="en-US" b="0" i="0" smtClean="0"><a:latin typeface="Cambria Math" panose="02040503050406030204" pitchFamily="18" charset="0"/></a:rPr><m:t>+</m:t></m:r><m:sSub><m:sSubPr><m:ctrlPr><a:rPr lang="en-US" b="0" i="0" smtClean="0"><a:latin typeface="Cambria Math" panose="02040503050406030204" pitchFamily="18" charset="0"/></a:rPr></m:ctrlPr></m:sSubPr><m:e><m:r><m:rPr><m:sty m:val="p"/></m:rPr><a:rPr lang="en-US" b="0" i="0" smtClean="0"><a:latin typeface="Cambria Math" panose="02040503050406030204" pitchFamily="18" charset="0"/></a:rPr><m:t>B</m:t></m:r></m:e><m:sub><m:r><a:rPr lang="en-US" b="0" i="0" smtClean="0"><a:latin typeface="Cambria Math" panose="02040503050406030204" pitchFamily="18" charset="0"/></a:rPr><m:t>36</m:t></m:r></m:sub></m:sSub><m:d><m:dPr><m:ctrlPr><a:rPr lang="en-US" b="0" i="0" smtClean="0"><a:latin typeface="Cambria Math" panose="02040503050406030204" pitchFamily="18" charset="0"/></a:rPr></m:ctrlPr></m:dPr><m:e><m:sSub><m:sSubPr><m:ctrlPr><a:rPr lang="en-US" b="0" i="0" smtClean="0"><a:latin typeface="Cambria Math" panose="02040503050406030204" pitchFamily="18" charset="0"/></a:rPr></m:ctrlPr></m:sSubPr><m:e><m:r><m:rPr><m:sty m:val="p"/></m:rPr><a:rPr lang="en-US" b="0" i="0" smtClean="0"><a:latin typeface="Cambria Math" panose="02040503050406030204" pitchFamily="18" charset="0"/></a:rPr><m:t>traveltime</m:t></m:r></m:e><m:sub><m:r><a:rPr lang="en-US" b="0" i="0" smtClean="0"><a:latin typeface="Cambria Math" panose="02040503050406030204" pitchFamily="18" charset="0"/></a:rPr><m:t>4</m:t></m:r></m:sub></m:sSub></m:e></m:d><m:r><a:rPr lang="en-US" b="0" i="0" smtClean="0"><a:latin typeface="Cambria Math" panose="02040503050406030204" pitchFamily="18" charset="0"/></a:rPr><m:t>+</m:t></m:r><m:sSub><m:sSubPr><m:ctrlPr><a:rPr lang="en-US" b="0" i="0" smtClean="0"><a:latin typeface="Cambria Math" panose="02040503050406030204" pitchFamily="18" charset="0"/></a:rPr></m:ctrlPr></m:sSubPr><m:e><m:r><m:rPr><m:sty m:val="p"/></m:rPr><a:rPr lang="en-US" b="0" i="0" smtClean="0"><a:latin typeface="Cambria Math" panose="02040503050406030204" pitchFamily="18" charset="0"/></a:rPr><m:t>B</m:t></m:r></m:e><m:sub><m:r><a:rPr lang="en-US" b="0" i="0" smtClean="0"><a:latin typeface="Cambria Math" panose="02040503050406030204" pitchFamily="18" charset="0"/></a:rPr><m:t>37</m:t></m:r></m:sub></m:sSub><m:d><m:dPr><m:ctrlPr><a:rPr lang="en-US" b="0" i="0" smtClean="0"><a:latin typeface="Cambria Math" panose="02040503050406030204" pitchFamily="18" charset="0"/></a:rPr></m:ctrlPr></m:dPr><m:e><m:sSub><m:sSubPr><m:ctrlPr><a:rPr lang="en-US" b="0" i="0" smtClean="0"><a:latin typeface="Cambria Math" panose="02040503050406030204" pitchFamily="18" charset="0"/></a:rPr></m:ctrlPr></m:sSubPr><m:e><m:r><m:rPr><m:sty m:val="p"/></m:rPr><a:rPr lang="en-US" b="0" i="0" smtClean="0"><a:latin typeface="Cambria Math" panose="02040503050406030204" pitchFamily="18" charset="0"/></a:rPr><m:t>studytime</m:t></m:r></m:e><m:sub><m:r><a:rPr lang="en-US" b="0" i="0" smtClean="0"><a:latin typeface="Cambria Math" panose="02040503050406030204" pitchFamily="18" charset="0"/></a:rPr><m:t>1</m:t></m:r></m:sub></m:sSub></m:e></m:d><m:r><a:rPr lang="en-US" b="0" i="0" smtClean="0"><a:latin typeface="Cambria Math" panose="02040503050406030204" pitchFamily="18" charset="0"/></a:rPr><m:t>+</m:t></m:r><m:sSub><m:sSubPr><m:ctrlPr><a:rPr lang="en-US" b="0" i="0" smtClean="0"><a:latin typeface="Cambria Math" panose="02040503050406030204" pitchFamily="18" charset="0"/></a:rPr></m:ctrlPr></m:sSubPr><m:e><m:r><m:rPr><m:sty m:val="p"/></m:rPr><a:rPr lang="en-US" b="0" i="0" smtClean="0"><a:latin typeface="Cambria Math" panose="02040503050406030204" pitchFamily="18" charset="0"/></a:rPr><m:t>B</m:t></m:r></m:e><m:sub><m:r><a:rPr lang="en-US" b="0" i="0" smtClean="0"><a:latin typeface="Cambria Math" panose="02040503050406030204" pitchFamily="18" charset="0"/></a:rPr><m:t>38</m:t></m:r></m:sub></m:sSub><m:d><m:dPr><m:ctrlPr><a:rPr lang="en-US" b="0" i="0" smtClean="0"><a:latin typeface="Cambria Math" panose="02040503050406030204" pitchFamily="18" charset="0"/></a:rPr></m:ctrlPr></m:dPr><m:e><m:sSub><m:sSubPr><m:ctrlPr><a:rPr lang="en-US" b="0" i="0" smtClean="0"><a:latin typeface="Cambria Math" panose="02040503050406030204" pitchFamily="18" charset="0"/></a:rPr></m:ctrlPr></m:sSubPr><m:e><m:r><m:rPr><m:sty m:val="p"/></m:rPr><a:rPr lang="en-US" b="0" i="0" smtClean="0"><a:latin typeface="Cambria Math" panose="02040503050406030204" pitchFamily="18" charset="0"/></a:rPr><m:t>studytime</m:t></m:r></m:e><m:sub><m:r><a:rPr lang="en-US" b="0" i="0" smtClean="0"><a:latin typeface="Cambria Math" panose="02040503050406030204" pitchFamily="18" charset="0"/></a:rPr><m:t>2</m:t></m:r></m:sub></m:sSub></m:e></m:d><m:r><a:rPr lang="en-US" b="0" i="0" smtClean="0"><a:latin typeface="Cambria Math" panose="02040503050406030204" pitchFamily="18" charset="0"/></a:rPr><m:t>+</m:t></m:r><m:sSub><m:sSubPr><m:ctrlPr><a:rPr lang="en-US" b="0" i="0" smtClean="0"><a:latin typeface="Cambria Math" panose="02040503050406030204" pitchFamily="18" charset="0"/></a:rPr></m:ctrlPr></m:sSubPr><m:e><m:r><m:rPr><m:sty m:val="p"/></m:rPr><a:rPr lang="en-US" b="0" i="0" smtClean="0"><a:latin typeface="Cambria Math" panose="02040503050406030204" pitchFamily="18" charset="0"/></a:rPr><m:t>B</m:t></m:r></m:e><m:sub><m:r><a:rPr lang="en-US" b="0" i="0" smtClean="0"><a:latin typeface="Cambria Math" panose="02040503050406030204" pitchFamily="18" charset="0"/></a:rPr><m:t>39</m:t></m:r></m:sub></m:sSub><m:d><m:dPr><m:ctrlPr><a:rPr lang="en-US" b="0" i="0" smtClean="0"><a:latin typeface="Cambria Math" panose="02040503050406030204" pitchFamily="18" charset="0"/></a:rPr></m:ctrlPr></m:dPr><m:e><m:sSub><m:sSubPr><m:ctrlPr><a:rPr lang="en-US" b="0" i="0" smtClean="0"><a:latin typeface="Cambria Math" panose="02040503050406030204" pitchFamily="18" charset="0"/></a:rPr></m:ctrlPr></m:sSubPr><m:e><m:r><m:rPr><m:sty m:val="p"/></m:rPr><a:rPr lang="en-US" b="0" i="0" smtClean="0"><a:latin typeface="Cambria Math" panose="02040503050406030204" pitchFamily="18" charset="0"/></a:rPr><m:t>studytime</m:t></m:r></m:e><m:sub><m:r><a:rPr lang="en-US" b="0" i="0" smtClean="0"><a:latin typeface="Cambria Math" panose="02040503050406030204" pitchFamily="18" charset="0"/></a:rPr><m:t>3</m:t></m:r></m:sub></m:sSub></m:e></m:d><m:r><a:rPr lang="en-US" b="0" i="0" smtClean="0"><a:latin typeface="Cambria Math" panose="02040503050406030204" pitchFamily="18" charset="0"/></a:rPr><m:t>+</m:t></m:r><m:sSub><m:sSubPr><m:ctrlPr><a:rPr lang="en-US" b="0" i="0" smtClean="0"><a:latin typeface="Cambria Math" panose="02040503050406030204" pitchFamily="18" charset="0"/></a:rPr></m:ctrlPr></m:sSubPr><m:e><m:r><m:rPr><m:sty m:val="p"/></m:rPr><a:rPr lang="en-US" b="0" i="0" smtClean="0"><a:latin typeface="Cambria Math" panose="02040503050406030204" pitchFamily="18" charset="0"/></a:rPr><m:t>B</m:t></m:r></m:e><m:sub><m:r><a:rPr lang="en-US" b="0" i="0" smtClean="0"><a:latin typeface="Cambria Math" panose="02040503050406030204" pitchFamily="18" charset="0"/></a:rPr><m:t>40</m:t></m:r></m:sub></m:sSub><m:d><m:dPr><m:ctrlPr><a:rPr lang="en-US" b="0" i="0" smtClean="0"><a:latin typeface="Cambria Math" panose="02040503050406030204" pitchFamily="18" charset="0"/></a:rPr></m:ctrlPr></m:dPr><m:e><m:sSub><m:sSubPr><m:ctrlPr><a:rPr lang="en-US" b="0" i="0" smtClean="0"><a:latin typeface="Cambria Math" panose="02040503050406030204" pitchFamily="18" charset="0"/></a:rPr></m:ctrlPr></m:sSubPr><m:e><m:r><m:rPr><m:sty m:val="p"/></m:rPr><a:rPr lang="en-US" b="0" i="0" smtClean="0"><a:latin typeface="Cambria Math" panose="02040503050406030204" pitchFamily="18" charset="0"/></a:rPr><m:t>studytime</m:t></m:r></m:e><m:sub><m:r><a:rPr lang="en-US" b="0" i="0" smtClean="0"><a:latin typeface="Cambria Math" panose="02040503050406030204" pitchFamily="18" charset="0"/></a:rPr><m:t>4</m:t></m:r></m:sub></m:sSub></m:e></m:d><m:r><a:rPr lang="en-US" b="0" i="0" smtClean="0"><a:latin typeface="Cambria Math" panose="02040503050406030204" pitchFamily="18" charset="0"/></a:rPr><m:t>+</m:t></m:r><m:sSub><m:sSubPr><m:ctrlPr><a:rPr lang="en-US" b="0" i="0" smtClean="0"><a:latin typeface="Cambria Math" panose="02040503050406030204" pitchFamily="18" charset="0"/></a:rPr></m:ctrlPr></m:sSubPr><m:e><m:r><m:rPr><m:sty m:val="p"/></m:rPr><a:rPr lang="en-US" b="0" i="0" smtClean="0"><a:latin typeface="Cambria Math" panose="02040503050406030204" pitchFamily="18" charset="0"/></a:rPr><m:t>B</m:t></m:r></m:e><m:sub><m:r><a:rPr lang="en-US" b="0" i="0" smtClean="0"><a:latin typeface="Cambria Math" panose="02040503050406030204" pitchFamily="18" charset="0"/></a:rPr><m:t>41</m:t></m:r></m:sub></m:sSub><m:d><m:dPr><m:ctrlPr><a:rPr lang="en-US" b="0" i="0" smtClean="0"><a:latin typeface="Cambria Math" panose="02040503050406030204" pitchFamily="18" charset="0"/></a:rPr></m:ctrlPr></m:dPr><m:e><m:sSub><m:sSubPr><m:ctrlPr><a:rPr lang="en-US" b="0" i="0" smtClean="0"><a:latin typeface="Cambria Math" panose="02040503050406030204" pitchFamily="18" charset="0"/></a:rPr></m:ctrlPr></m:sSubPr><m:e><m:r><m:rPr><m:sty m:val="p"/></m:rPr><a:rPr lang="en-US" b="0" i="0" smtClean="0"><a:latin typeface="Cambria Math" panose="02040503050406030204" pitchFamily="18" charset="0"/></a:rPr><m:t>schoolsup</m:t></m:r></m:e><m:sub><m:r><m:rPr><m:sty m:val="p"/></m:rPr><a:rPr lang="en-US" b="0" i="0" smtClean="0"><a:latin typeface="Cambria Math" panose="02040503050406030204" pitchFamily="18" charset="0"/></a:rPr><m:t>no</m:t></m:r></m:sub></m:sSub></m:e></m:d><m:r><a:rPr lang="en-US" b="0" i="0" smtClean="0"><a:latin typeface="Cambria Math" panose="02040503050406030204" pitchFamily="18" charset="0"/></a:rPr><m:t>+</m:t></m:r><m:sSub><m:sSubPr><m:ctrlPr><a:rPr lang="en-US" b="0" i="0" smtClean="0"><a:latin typeface="Cambria Math" panose="02040503050406030204" pitchFamily="18" charset="0"/></a:rPr></m:ctrlPr></m:sSubPr><m:e><m:r><m:rPr><m:sty m:val="p"/></m:rPr><a:rPr lang="en-US" b="0" i="0" smtClean="0"><a:latin typeface="Cambria Math" panose="02040503050406030204" pitchFamily="18" charset="0"/></a:rPr><m:t>B</m:t></m:r></m:e><m:sub><m:r><a:rPr lang="en-US" b="0" i="0" smtClean="0"><a:latin typeface="Cambria Math" panose="02040503050406030204" pitchFamily="18" charset="0"/></a:rPr><m:t>42</m:t></m:r></m:sub></m:sSub><m:d><m:dPr><m:ctrlPr><a:rPr lang="en-US" b="0" i="0" smtClean="0"><a:latin typeface="Cambria Math" panose="02040503050406030204" pitchFamily="18" charset="0"/></a:rPr></m:ctrlPr></m:dPr><m:e><m:sSub><m:sSubPr><m:ctrlPr><a:rPr lang="en-US" b="0" i="0" smtClean="0"><a:latin typeface="Cambria Math" panose="02040503050406030204" pitchFamily="18" charset="0"/></a:rPr></m:ctrlPr></m:sSubPr><m:e><m:r><m:rPr><m:sty m:val="p"/></m:rPr><a:rPr lang="en-US" b="0" i="0" smtClean="0"><a:latin typeface="Cambria Math" panose="02040503050406030204" pitchFamily="18" charset="0"/></a:rPr><m:t>schoolsup</m:t></m:r></m:e><m:sub><m:r><m:rPr><m:sty m:val="p"/></m:rPr><a:rPr lang="en-US" b="0" i="0" smtClean="0"><a:latin typeface="Cambria Math" panose="02040503050406030204" pitchFamily="18" charset="0"/></a:rPr><m:t>yes</m:t></m:r></m:sub></m:sSub></m:e></m:d><m:r><a:rPr lang="en-US" b="0" i="0" smtClean="0"><a:latin typeface="Cambria Math" panose="02040503050406030204" pitchFamily="18" charset="0"/></a:rPr><m:t>+</m:t></m:r><m:sSub><m:sSubPr><m:ctrlPr><a:rPr lang="en-US" b="0" i="0" smtClean="0"><a:latin typeface="Cambria Math" panose="02040503050406030204" pitchFamily="18" charset="0"/></a:rPr></m:ctrlPr></m:sSubPr><m:e><m:r><m:rPr><m:sty m:val="p"/></m:rPr><a:rPr lang="en-US" b="0" i="0" smtClean="0"><a:latin typeface="Cambria Math" panose="02040503050406030204" pitchFamily="18" charset="0"/></a:rPr><m:t>B</m:t></m:r></m:e><m:sub><m:r><a:rPr lang="en-US" b="0" i="0" smtClean="0"><a:latin typeface="Cambria Math" panose="02040503050406030204" pitchFamily="18" charset="0"/></a:rPr><m:t>43</m:t></m:r></m:sub></m:sSub><m:d><m:dPr><m:ctrlPr><a:rPr lang="en-US" b="0" i="0" smtClean="0"><a:latin typeface="Cambria Math" panose="02040503050406030204" pitchFamily="18" charset="0"/></a:rPr></m:ctrlPr></m:dPr><m:e><m:sSub><m:sSubPr><m:ctrlPr><a:rPr lang="en-US" b="0" i="0" smtClean="0"><a:latin typeface="Cambria Math" panose="02040503050406030204" pitchFamily="18" charset="0"/></a:rPr></m:ctrlPr></m:sSubPr><m:e><m:r><m:rPr><m:sty m:val="p"/></m:rPr><a:rPr lang="en-US" b="0" i="0" smtClean="0"><a:latin typeface="Cambria Math" panose="02040503050406030204" pitchFamily="18" charset="0"/></a:rPr><m:t>famsup</m:t></m:r></m:e><m:sub><m:r><m:rPr><m:sty m:val="p"/></m:rPr><a:rPr lang="en-US" b="0" i="0" smtClean="0"><a:latin typeface="Cambria Math" panose="02040503050406030204" pitchFamily="18" charset="0"/></a:rPr><m:t>no</m:t></m:r></m:sub></m:sSub></m:e></m:d><m:r><a:rPr lang="en-US" b="0" i="0" smtClean="0"><a:latin typeface="Cambria Math" panose="02040503050406030204" pitchFamily="18" charset="0"/></a:rPr><m:t>+</m:t></m:r><m:sSub><m:sSubPr><m:ctrlPr><a:rPr lang="en-US" b="0" i="0" smtClean="0"><a:latin typeface="Cambria Math" panose="02040503050406030204" pitchFamily="18" charset="0"/></a:rPr></m:ctrlPr></m:sSubPr><m:e><m:r><m:rPr><m:sty m:val="p"/></m:rPr><a:rPr lang="en-US" b="0" i="0" smtClean="0"><a:latin typeface="Cambria Math" panose="02040503050406030204" pitchFamily="18" charset="0"/></a:rPr><m:t>B</m:t></m:r></m:e><m:sub><m:r><a:rPr lang="en-US" b="0" i="0" smtClean="0"><a:latin typeface="Cambria Math" panose="02040503050406030204" pitchFamily="18" charset="0"/></a:rPr><m:t>44</m:t></m:r></m:sub></m:sSub><m:d><m:dPr><m:ctrlPr><a:rPr lang="en-US" b="0" i="0" smtClean="0"><a:latin typeface="Cambria Math" panose="02040503050406030204" pitchFamily="18" charset="0"/></a:rPr></m:ctrlPr></m:dPr><m:e><m:sSub><m:sSubPr><m:ctrlPr><a:rPr lang="en-US" b="0" i="0" smtClean="0"><a:latin typeface="Cambria Math" panose="02040503050406030204" pitchFamily="18" charset="0"/></a:rPr></m:ctrlPr></m:sSubPr><m:e><m:r><m:rPr><m:sty m:val="p"/></m:rPr><a:rPr lang="en-US" b="0" i="0" smtClean="0"><a:latin typeface="Cambria Math" panose="02040503050406030204" pitchFamily="18" charset="0"/></a:rPr><m:t>famsup</m:t></m:r></m:e><m:sub><m:r><m:rPr><m:sty m:val="p"/></m:rPr><a:rPr lang="en-US" b="0" i="0" smtClean="0"><a:latin typeface="Cambria Math" panose="02040503050406030204" pitchFamily="18" charset="0"/></a:rPr><m:t>yes</m:t></m:r></m:sub></m:sSub></m:e></m:d><m:r><a:rPr lang="en-US" b="0" i="0" smtClean="0"><a:latin typeface="Cambria Math" panose="02040503050406030204" pitchFamily="18" charset="0"/></a:rPr><m:t>+</m:t></m:r><m:sSub><m:sSubPr><m:ctrlPr><a:rPr lang="en-US" b="0" i="0" smtClean="0"><a:latin typeface="Cambria Math" panose="02040503050406030204" pitchFamily="18" charset="0"/></a:rPr></m:ctrlPr></m:sSubPr><m:e><m:r><m:rPr><m:sty m:val="p"/></m:rPr><a:rPr lang="en-US" b="0" i="0" smtClean="0"><a:latin typeface="Cambria Math" panose="02040503050406030204" pitchFamily="18" charset="0"/></a:rPr><m:t>B</m:t></m:r></m:e><m:sub><m:r><a:rPr lang="en-US" b="0" i="0" smtClean="0"><a:latin typeface="Cambria Math" panose="02040503050406030204" pitchFamily="18" charset="0"/></a:rPr><m:t>45</m:t></m:r></m:sub></m:sSub><m:d><m:dPr><m:ctrlPr><a:rPr lang="en-US" b="0" i="0" smtClean="0"><a:latin typeface="Cambria Math" panose="02040503050406030204" pitchFamily="18" charset="0"/></a:rPr></m:ctrlPr></m:dPr><m:e><m:sSub><m:sSubPr><m:ctrlPr><a:rPr lang="en-US" b="0" i="0" smtClean="0"><a:latin typeface="Cambria Math" panose="02040503050406030204" pitchFamily="18" charset="0"/></a:rPr></m:ctrlPr></m:sSubPr><m:e><m:r><m:rPr><m:sty m:val="p"/></m:rPr><a:rPr lang="en-US" b="0" i="0" smtClean="0"><a:latin typeface="Cambria Math" panose="02040503050406030204" pitchFamily="18" charset="0"/></a:rPr><m:t>activities</m:t></m:r></m:e><m:sub><m:r><m:rPr><m:sty m:val="p"/></m:rPr><a:rPr lang="en-US" b="0" i="0" smtClean="0"><a:latin typeface="Cambria Math" panose="02040503050406030204" pitchFamily="18" charset="0"/></a:rPr><m:t>no</m:t></m:r></m:sub></m:sSub></m:e></m:d><m:r><a:rPr lang="en-US" b="0" i="0" smtClean="0"><a:latin typeface="Cambria Math" panose="02040503050406030204" pitchFamily="18" charset="0"/></a:rPr><m:t>+</m:t></m:r><m:sSub><m:sSubPr><m:ctrlPr><a:rPr lang="en-US" b="0" i="0" smtClean="0"><a:latin typeface="Cambria Math" panose="02040503050406030204" pitchFamily="18" charset="0"/></a:rPr></m:ctrlPr></m:sSubPr><m:e><m:r><m:rPr><m:sty m:val="p"/></m:rPr><a:rPr lang="en-US" b="0" i="0" smtClean="0"><a:latin typeface="Cambria Math" panose="02040503050406030204" pitchFamily="18" charset="0"/></a:rPr><m:t>B</m:t></m:r></m:e><m:sub><m:r><a:rPr lang="en-US" b="0" i="0" smtClean="0"><a:latin typeface="Cambria Math" panose="02040503050406030204" pitchFamily="18" charset="0"/></a:rPr><m:t>46</m:t></m:r></m:sub></m:sSub><m:d><m:dPr><m:ctrlPr><a:rPr lang="en-US" b="0" i="0" smtClean="0"><a:latin typeface="Cambria Math" panose="02040503050406030204" pitchFamily="18" charset="0"/></a:rPr></m:ctrlPr></m:dPr><m:e><m:sSub><m:sSubPr><m:ctrlPr><a:rPr lang="en-US" b="0" i="0" smtClean="0"><a:latin typeface="Cambria Math" panose="02040503050406030204" pitchFamily="18" charset="0"/></a:rPr></m:ctrlPr></m:sSubPr><m:e><m:r><m:rPr><m:sty m:val="p"/></m:rPr><a:rPr lang="en-US" b="0" i="0" smtClean="0"><a:latin typeface="Cambria Math" panose="02040503050406030204" pitchFamily="18" charset="0"/></a:rPr><m:t>activities</m:t></m:r></m:e><m:sub><m:r><m:rPr><m:sty m:val="p"/></m:rPr><a:rPr lang="en-US" b="0" i="0" smtClean="0"><a:latin typeface="Cambria Math" panose="02040503050406030204" pitchFamily="18" charset="0"/></a:rPr><m:t>yes</m:t></m:r></m:sub></m:sSub></m:e></m:d><m:r><a:rPr lang="en-US" b="0" i="0" smtClean="0"><a:latin typeface="Cambria Math" panose="02040503050406030204" pitchFamily="18" charset="0"/></a:rPr><m:t>+</m:t></m:r><m:sSub><m:sSubPr><m:ctrlPr><a:rPr lang="en-US" b="0" i="0" smtClean="0"><a:latin typeface="Cambria Math" panose="02040503050406030204" pitchFamily="18" charset="0"/></a:rPr></m:ctrlPr></m:sSubPr><m:e><m:r><m:rPr><m:sty m:val="p"/></m:rPr><a:rPr lang="en-US" b="0" i="0" smtClean="0"><a:latin typeface="Cambria Math" panose="02040503050406030204" pitchFamily="18" charset="0"/></a:rPr><m:t>B</m:t></m:r></m:e><m:sub><m:r><a:rPr lang="en-US" b="0" i="0" smtClean="0"><a:latin typeface="Cambria Math" panose="02040503050406030204" pitchFamily="18" charset="0"/></a:rPr><m:t>47</m:t></m:r></m:sub></m:sSub><m:d><m:dPr><m:ctrlPr><a:rPr lang="en-US" b="0" i="0" smtClean="0"><a:latin typeface="Cambria Math" panose="02040503050406030204" pitchFamily="18" charset="0"/></a:rPr></m:ctrlPr></m:dPr><m:e><m:sSub><m:sSubPr><m:ctrlPr><a:rPr lang="en-US" b="0" i="0" smtClean="0"><a:latin typeface="Cambria Math" panose="02040503050406030204" pitchFamily="18" charset="0"/></a:rPr></m:ctrlPr></m:sSubPr><m:e><m:r><m:rPr><m:sty m:val="p"/></m:rPr><a:rPr lang="en-US" b="0" i="0" smtClean="0"><a:latin typeface="Cambria Math" panose="02040503050406030204" pitchFamily="18" charset="0"/></a:rPr><m:t>famrel</m:t></m:r></m:e><m:sub><m:r><a:rPr lang="en-US" b="0" i="0" smtClean="0"><a:latin typeface="Cambria Math" panose="02040503050406030204" pitchFamily="18" charset="0"/></a:rPr><m:t>1</m:t></m:r></m:sub></m:sSub></m:e></m:d><m:r><a:rPr lang="en-US" b="0" i="0" smtClean="0"><a:latin typeface="Cambria Math" panose="02040503050406030204" pitchFamily="18" charset="0"/></a:rPr><m:t>+</m:t></m:r><m:sSub><m:sSubPr><m:ctrlPr><a:rPr lang="en-US" b="0" i="0" smtClean="0"><a:latin typeface="Cambria Math" panose="02040503050406030204" pitchFamily="18" charset="0"/></a:rPr></m:ctrlPr></m:sSubPr><m:e><m:r><m:rPr><m:sty m:val="p"/></m:rPr><a:rPr lang="en-US" b="0" i="0" smtClean="0"><a:latin typeface="Cambria Math" panose="02040503050406030204" pitchFamily="18" charset="0"/></a:rPr><m:t>B</m:t></m:r></m:e><m:sub><m:r><a:rPr lang="en-US" b="0" i="0" smtClean="0"><a:latin typeface="Cambria Math" panose="02040503050406030204" pitchFamily="18" charset="0"/></a:rPr><m:t>48</m:t></m:r><m:d><m:dPr><m:ctrlPr><a:rPr lang="en-US" b="0" i="0" smtClean="0"><a:latin typeface="Cambria Math" panose="02040503050406030204" pitchFamily="18" charset="0"/></a:rPr></m:ctrlPr></m:dPr><m:e><m:sSub><m:sSubPr><m:ctrlPr><a:rPr lang="en-US" b="0" i="0" smtClean="0"><a:latin typeface="Cambria Math" panose="02040503050406030204" pitchFamily="18" charset="0"/></a:rPr></m:ctrlPr></m:sSubPr><m:e><m:r><m:rPr><m:sty m:val="p"/></m:rPr><a:rPr lang="en-US" b="0" i="0" smtClean="0"><a:latin typeface="Cambria Math" panose="02040503050406030204" pitchFamily="18" charset="0"/></a:rPr><m:t>famrel</m:t></m:r></m:e><m:sub><m:r><a:rPr lang="en-US" b="0" i="0" smtClean="0"><a:latin typeface="Cambria Math" panose="02040503050406030204" pitchFamily="18" charset="0"/></a:rPr><m:t>2</m:t></m:r></m:sub></m:sSub></m:e></m:d></m:sub></m:sSub><m:r><a:rPr lang="en-US" b="0" i="0" smtClean="0"><a:latin typeface="Cambria Math" panose="02040503050406030204" pitchFamily="18" charset="0"/></a:rPr><m:t>+</m:t></m:r><m:sSub><m:sSubPr><m:ctrlPr><a:rPr lang="en-US" b="0" i="0" smtClean="0"><a:latin typeface="Cambria Math" panose="02040503050406030204" pitchFamily="18" charset="0"/></a:rPr></m:ctrlPr></m:sSubPr><m:e><m:r><m:rPr><m:sty m:val="p"/></m:rPr><a:rPr lang="en-US" b="0" i="0" smtClean="0"><a:latin typeface="Cambria Math" panose="02040503050406030204" pitchFamily="18" charset="0"/></a:rPr><m:t>B</m:t></m:r></m:e><m:sub><m:r><a:rPr lang="en-US" b="0" i="0" smtClean="0"><a:latin typeface="Cambria Math" panose="02040503050406030204" pitchFamily="18" charset="0"/></a:rPr><m:t>48</m:t></m:r></m:sub></m:sSub><m:d><m:dPr><m:ctrlPr><a:rPr lang="en-US" b="0" i="0" smtClean="0"><a:latin typeface="Cambria Math" panose="02040503050406030204" pitchFamily="18" charset="0"/></a:rPr></m:ctrlPr></m:dPr><m:e><m:sSub><m:sSubPr><m:ctrlPr><a:rPr lang="en-US" b="0" i="0" smtClean="0"><a:latin typeface="Cambria Math" panose="02040503050406030204" pitchFamily="18" charset="0"/></a:rPr></m:ctrlPr></m:sSubPr><m:e><m:r><m:rPr><m:sty m:val="p"/></m:rPr><a:rPr lang="en-US" b="0" i="0" smtClean="0"><a:latin typeface="Cambria Math" panose="02040503050406030204" pitchFamily="18" charset="0"/></a:rPr><m:t>famrel</m:t></m:r></m:e><m:sub><m:r><a:rPr lang="en-US" b="0" i="0" smtClean="0"><a:latin typeface="Cambria Math" panose="02040503050406030204" pitchFamily="18" charset="0"/></a:rPr><m:t>3</m:t></m:r></m:sub></m:sSub></m:e></m:d><m:r><a:rPr lang="en-US" b="0" i="0" smtClean="0"><a:latin typeface="Cambria Math" panose="02040503050406030204" pitchFamily="18" charset="0"/></a:rPr><m:t>+</m:t></m:r><m:sSub><m:sSubPr><m:ctrlPr><a:rPr lang="en-US" b="0" i="0" smtClean="0"><a:latin typeface="Cambria Math" panose="02040503050406030204" pitchFamily="18" charset="0"/></a:rPr></m:ctrlPr></m:sSubPr><m:e><m:r><m:rPr><m:sty m:val="p"/></m:rPr><a:rPr lang="en-US" b="0" i="0" smtClean="0"><a:latin typeface="Cambria Math" panose="02040503050406030204" pitchFamily="18" charset="0"/></a:rPr><m:t>B</m:t></m:r></m:e><m:sub><m:r><a:rPr lang="en-US" b="0" i="0" smtClean="0"><a:latin typeface="Cambria Math" panose="02040503050406030204" pitchFamily="18" charset="0"/></a:rPr><m:t>49</m:t></m:r></m:sub></m:sSub><m:r><a:rPr lang="en-US" b="0" i="0" smtClean="0"><a:latin typeface="Cambria Math" panose="02040503050406030204" pitchFamily="18" charset="0"/></a:rPr><m:t> </m:t></m:r><m:d><m:dPr><m:ctrlPr><a:rPr lang="en-US" b="0" i="0" smtClean="0"><a:latin typeface="Cambria Math" panose="02040503050406030204" pitchFamily="18" charset="0"/></a:rPr></m:ctrlPr></m:dPr><m:e><m:sSub><m:sSubPr><m:ctrlPr><a:rPr lang="en-US" b="0" i="0" smtClean="0"><a:latin typeface="Cambria Math" panose="02040503050406030204" pitchFamily="18" charset="0"/></a:rPr></m:ctrlPr></m:sSubPr><m:e><m:r><m:rPr><m:sty m:val="p"/></m:rPr><a:rPr lang="en-US" b="0" i="0" smtClean="0"><a:latin typeface="Cambria Math" panose="02040503050406030204" pitchFamily="18" charset="0"/></a:rPr><m:t>famrel</m:t></m:r></m:e><m:sub><m:r><a:rPr lang="en-US" b="0" i="0" smtClean="0"><a:latin typeface="Cambria Math" panose="02040503050406030204" pitchFamily="18" charset="0"/></a:rPr><m:t>4</m:t></m:r></m:sub></m:sSub></m:e></m:d><m:r><a:rPr lang="en-US" b="0" i="0" smtClean="0"><a:latin typeface="Cambria Math" panose="02040503050406030204" pitchFamily="18" charset="0"/></a:rPr><m:t>+</m:t></m:r><m:sSub><m:sSubPr><m:ctrlPr><a:rPr lang="en-US" b="0" i="0" smtClean="0"><a:latin typeface="Cambria Math" panose="02040503050406030204" pitchFamily="18" charset="0"/></a:rPr></m:ctrlPr></m:sSubPr><m:e><m:r><m:rPr><m:sty m:val="p"/></m:rPr><a:rPr lang="en-US" b="0" i="0" smtClean="0"><a:latin typeface="Cambria Math" panose="02040503050406030204" pitchFamily="18" charset="0"/></a:rPr><m:t>B</m:t></m:r></m:e><m:sub><m:r><a:rPr lang="en-US" b="0" i="0" smtClean="0"><a:latin typeface="Cambria Math" panose="02040503050406030204" pitchFamily="18" charset="0"/></a:rPr><m:t>50</m:t></m:r></m:sub></m:sSub><m:d><m:dPr><m:ctrlPr><a:rPr lang="en-US" b="0" i="0" smtClean="0"><a:latin typeface="Cambria Math" panose="02040503050406030204" pitchFamily="18" charset="0"/></a:rPr></m:ctrlPr></m:dPr><m:e><m:sSub><m:sSubPr><m:ctrlPr><a:rPr lang="en-US" b="0" i="0" smtClean="0"><a:latin typeface="Cambria Math" panose="02040503050406030204" pitchFamily="18" charset="0"/></a:rPr></m:ctrlPr></m:sSubPr><m:e><m:r><m:rPr><m:sty m:val="p"/></m:rPr><a:rPr lang="en-US" b="0" i="0" smtClean="0"><a:latin typeface="Cambria Math" panose="02040503050406030204" pitchFamily="18" charset="0"/></a:rPr><m:t>famrel</m:t></m:r></m:e><m:sub><m:r><a:rPr lang="en-US" b="0" i="0" smtClean="0"><a:latin typeface="Cambria Math" panose="02040503050406030204" pitchFamily="18" charset="0"/></a:rPr><m:t>5</m:t></m:r></m:sub></m:sSub></m:e></m:d><m:r><a:rPr lang="en-US" b="0" i="0" smtClean="0"><a:latin typeface="Cambria Math" panose="02040503050406030204" pitchFamily="18" charset="0"/></a:rPr><m:t>+</m:t></m:r><m:sSub><m:sSubPr><m:ctrlPr><a:rPr lang="en-US" b="0" i="0" smtClean="0"><a:latin typeface="Cambria Math" panose="02040503050406030204" pitchFamily="18" charset="0"/></a:rPr></m:ctrlPr></m:sSubPr><m:e><m:r><m:rPr><m:sty m:val="p"/></m:rPr><a:rPr lang="en-US" b="0" i="0" smtClean="0"><a:latin typeface="Cambria Math" panose="02040503050406030204" pitchFamily="18" charset="0"/></a:rPr><m:t>B</m:t></m:r></m:e><m:sub><m:r><a:rPr lang="en-US" b="0" i="0" smtClean="0"><a:latin typeface="Cambria Math" panose="02040503050406030204" pitchFamily="18" charset="0"/></a:rPr><m:t>51</m:t></m:r></m:sub></m:sSub><m:d><m:dPr><m:ctrlPr><a:rPr lang="en-US" b="0" i="0" smtClean="0"><a:latin typeface="Cambria Math" panose="02040503050406030204" pitchFamily="18" charset="0"/></a:rPr></m:ctrlPr></m:dPr><m:e><m:r><a:rPr lang="en-US" b="0" i="1" smtClean="0"><a:latin typeface="Cambria Math" panose="02040503050406030204" pitchFamily="18" charset="0"/></a:rPr><m:t>𝑓𝑟𝑒𝑒𝑡𝑖𝑚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𝑒</m:t></m:r></m:e><m:sub><m:r><a:rPr lang="en-US" b="0" i="1" smtClean="0"><a:latin typeface="Cambria Math" panose="02040503050406030204" pitchFamily="18" charset="0"/></a:rPr><m:t>1</m:t></m:r></m:sub></m:sSub></m:e></m:d><m:r><a:rPr lang="en-US" b="0" i="1" smtClean="0"><a:latin typeface="Cambria Math" panose="02040503050406030204" pitchFamily="18" charset="0"/></a:rPr><m:t>+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𝐵</m:t></m:r></m:e><m:sub><m:r><a:rPr lang="en-US" b="0" i="1" smtClean="0"><a:latin typeface="Cambria Math" panose="02040503050406030204" pitchFamily="18" charset="0"/></a:rPr><m:t>52</m:t></m:r></m:sub></m:sSub><m:d><m:dPr><m:ctrlPr><a:rPr lang="en-US" b="0" i="1" smtClean="0"><a:latin typeface="Cambria Math" panose="02040503050406030204" pitchFamily="18" charset="0"/></a:rPr></m:ctrlPr></m:dPr><m:e><m:r><a:rPr lang="en-US" b="0" i="1" smtClean="0"><a:latin typeface="Cambria Math" panose="02040503050406030204" pitchFamily="18" charset="0"/></a:rPr><m:t>𝑓𝑟𝑒𝑒𝑡𝑖𝑚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𝑒</m:t></m:r></m:e><m:sub><m:r><a:rPr lang="en-US" b="0" i="1" smtClean="0"><a:latin typeface="Cambria Math" panose="02040503050406030204" pitchFamily="18" charset="0"/></a:rPr><m:t>2</m:t></m:r></m:sub></m:sSub></m:e></m:d><m:r><a:rPr lang="en-US" b="0" i="1" smtClean="0"><a:latin typeface="Cambria Math" panose="02040503050406030204" pitchFamily="18" charset="0"/></a:rPr><m:t>+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𝐵</m:t></m:r></m:e><m:sub><m:r><a:rPr lang="en-US" b="0" i="1" smtClean="0"><a:latin typeface="Cambria Math" panose="02040503050406030204" pitchFamily="18" charset="0"/></a:rPr><m:t>53</m:t></m:r></m:sub></m:sSub><m:d><m:dPr><m:ctrlPr><a:rPr lang="en-US" b="0" i="1" smtClean="0"><a:latin typeface="Cambria Math" panose="02040503050406030204" pitchFamily="18" charset="0"/></a:rPr></m:ctrlPr></m:dPr><m:e><m:r><a:rPr lang="en-US" b="0" i="1" smtClean="0"><a:latin typeface="Cambria Math" panose="02040503050406030204" pitchFamily="18" charset="0"/></a:rPr><m:t>𝑓𝑟𝑒𝑒𝑡𝑖𝑚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𝑒</m:t></m:r></m:e><m:sub><m:r><a:rPr lang="en-US" b="0" i="1" smtClean="0"><a:latin typeface="Cambria Math" panose="02040503050406030204" pitchFamily="18" charset="0"/></a:rPr><m:t>3</m:t></m:r></m:sub></m:sSub></m:e></m:d><m:r><a:rPr lang="en-US" b="0" i="1" smtClean="0"><a:latin typeface="Cambria Math" panose="02040503050406030204" pitchFamily="18" charset="0"/></a:rPr><m:t>+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𝐵</m:t></m:r></m:e><m:sub><m:r><a:rPr lang="en-US" b="0" i="1" smtClean="0"><a:latin typeface="Cambria Math" panose="02040503050406030204" pitchFamily="18" charset="0"/></a:rPr><m:t>54</m:t></m:r></m:sub></m:sSub><m:d><m:dPr><m:ctrlPr><a:rPr lang="en-US" b="0" i="1" smtClean="0"><a:latin typeface="Cambria Math" panose="02040503050406030204" pitchFamily="18" charset="0"/></a:rPr></m:ctrlPr></m:dPr><m:e><m:r><a:rPr lang="en-US" b="0" i="1" smtClean="0"><a:latin typeface="Cambria Math" panose="02040503050406030204" pitchFamily="18" charset="0"/></a:rPr><m:t>𝑓𝑟𝑒𝑒𝑡𝑖𝑚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𝑒</m:t></m:r></m:e><m:sub><m:r><a:rPr lang="en-US" b="0" i="1" smtClean="0"><a:latin typeface="Cambria Math" panose="02040503050406030204" pitchFamily="18" charset="0"/></a:rPr><m:t>4</m:t></m:r></m:sub></m:sSub></m:e></m:d><m:r><a:rPr lang="en-US" b="0" i="1" smtClean="0"><a:latin typeface="Cambria Math" panose="02040503050406030204" pitchFamily="18" charset="0"/></a:rPr><m:t>+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𝐵</m:t></m:r></m:e><m:sub><m:r><a:rPr lang="en-US" b="0" i="1" smtClean="0"><a:latin typeface="Cambria Math" panose="02040503050406030204" pitchFamily="18" charset="0"/></a:rPr><m:t>55</m:t></m:r></m:sub></m:sSub><m:d><m:dPr><m:ctrlPr><a:rPr lang="en-US" b="0" i="1" smtClean="0"><a:latin typeface="Cambria Math" panose="02040503050406030204" pitchFamily="18" charset="0"/></a:rPr></m:ctrlPr></m:dPr><m:e><m:r><a:rPr lang="en-US" b="0" i="1" smtClean="0"><a:latin typeface="Cambria Math" panose="02040503050406030204" pitchFamily="18" charset="0"/></a:rPr><m:t>𝑓𝑟𝑒𝑒𝑡𝑖𝑚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𝑒</m:t></m:r></m:e><m:sub><m:r><a:rPr lang="en-US" b="0" i="1" smtClean="0"><a:latin typeface="Cambria Math" panose="02040503050406030204" pitchFamily="18" charset="0"/></a:rPr><m:t>5</m:t></m:r></m:sub></m:sSub></m:e></m:d><m:r><a:rPr lang="en-US" b="0" i="1" smtClean="0"><a:latin typeface="Cambria Math" panose="02040503050406030204" pitchFamily="18" charset="0"/></a:rPr><m:t>+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𝐵</m:t></m:r></m:e><m:sub><m:r><a:rPr lang="en-US" b="0" i="1" smtClean="0"><a:latin typeface="Cambria Math" panose="02040503050406030204" pitchFamily="18" charset="0"/></a:rPr><m:t>56</m:t></m:r></m:sub></m:sSub><m:d><m:dPr><m:ctrlPr><a:rPr lang="en-US" b="0" i="1" smtClean="0"><a:latin typeface="Cambria Math" panose="02040503050406030204" pitchFamily="18" charset="0"/></a:rPr></m:ctrlPr></m:dPr><m:e><m:r><a:rPr lang="en-US" b="0" i="1" smtClean="0"><a:latin typeface="Cambria Math" panose="02040503050406030204" pitchFamily="18" charset="0"/></a:rPr><m:t>𝑔𝑜𝑜𝑢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𝑡</m:t></m:r></m:e><m:sub><m:r><a:rPr lang="en-US" b="0" i="1" smtClean="0"><a:latin typeface="Cambria Math" panose="02040503050406030204" pitchFamily="18" charset="0"/></a:rPr><m:t>1</m:t></m:r></m:sub></m:sSub></m:e></m:d><m:r><a:rPr lang="en-US" b="0" i="1" smtClean="0"><a:latin typeface="Cambria Math" panose="02040503050406030204" pitchFamily="18" charset="0"/></a:rPr><m:t>+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𝐵</m:t></m:r></m:e><m:sub><m:r><a:rPr lang="en-US" b="0" i="1" smtClean="0"><a:latin typeface="Cambria Math" panose="02040503050406030204" pitchFamily="18" charset="0"/></a:rPr><m:t>57</m:t></m:r></m:sub></m:sSub><m:d><m:dPr><m:ctrlPr><a:rPr lang="en-US" b="0" i="1" smtClean="0"><a:latin typeface="Cambria Math" panose="02040503050406030204" pitchFamily="18" charset="0"/></a:rPr></m:ctrlPr></m:dPr><m:e><m:r><a:rPr lang="en-US" b="0" i="1" smtClean="0"><a:latin typeface="Cambria Math" panose="02040503050406030204" pitchFamily="18" charset="0"/></a:rPr><m:t>𝑔𝑜𝑜𝑢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𝑡</m:t></m:r></m:e><m:sub><m:r><a:rPr lang="en-US" b="0" i="1" smtClean="0"><a:latin typeface="Cambria Math" panose="02040503050406030204" pitchFamily="18" charset="0"/></a:rPr><m:t>2</m:t></m:r></m:sub></m:sSub></m:e></m:d><m:r><a:rPr lang="en-US" b="0" i="1" smtClean="0"><a:latin typeface="Cambria Math" panose="02040503050406030204" pitchFamily="18" charset="0"/></a:rPr><m:t>+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𝐵</m:t></m:r></m:e><m:sub><m:r><a:rPr lang="en-US" b="0" i="1" smtClean="0"><a:latin typeface="Cambria Math" panose="02040503050406030204" pitchFamily="18" charset="0"/></a:rPr><m:t>58</m:t></m:r></m:sub></m:sSub><m:d><m:dPr><m:ctrlPr><a:rPr lang="en-US" b="0" i="1" smtClean="0"><a:latin typeface="Cambria Math" panose="02040503050406030204" pitchFamily="18" charset="0"/></a:rPr></m:ctrlPr></m:dPr><m:e><m:r><a:rPr lang="en-US" b="0" i="1" smtClean="0"><a:latin typeface="Cambria Math" panose="02040503050406030204" pitchFamily="18" charset="0"/></a:rPr><m:t>𝑔𝑜𝑜𝑢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𝑡</m:t></m:r></m:e><m:sub><m:r><a:rPr lang="en-US" b="0" i="1" smtClean="0"><a:latin typeface="Cambria Math" panose="02040503050406030204" pitchFamily="18" charset="0"/></a:rPr><m:t>3</m:t></m:r></m:sub></m:sSub></m:e></m:d><m:r><a:rPr lang="en-US" b="0" i="1" smtClean="0"><a:latin typeface="Cambria Math" panose="02040503050406030204" pitchFamily="18" charset="0"/></a:rPr><m:t>+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𝐵</m:t></m:r></m:e><m:sub><m:r><a:rPr lang="en-US" b="0" i="1" smtClean="0"><a:latin typeface="Cambria Math" panose="02040503050406030204" pitchFamily="18" charset="0"/></a:rPr><m:t>59</m:t></m:r></m:sub></m:sSub><m:d><m:dPr><m:ctrlPr><a:rPr lang="en-US" b="0" i="1" smtClean="0"><a:latin typeface="Cambria Math" panose="02040503050406030204" pitchFamily="18" charset="0"/></a:rPr></m:ctrlPr></m:dPr><m:e><m:r><a:rPr lang="en-US" b="0" i="1" smtClean="0"><a:latin typeface="Cambria Math" panose="02040503050406030204" pitchFamily="18" charset="0"/></a:rPr><m:t>𝑔𝑜𝑜𝑢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𝑡</m:t></m:r></m:e><m:sub><m:r><a:rPr lang="en-US" b="0" i="1" smtClean="0"><a:latin typeface="Cambria Math" panose="02040503050406030204" pitchFamily="18" charset="0"/></a:rPr><m:t>4</m:t></m:r></m:sub></m:sSub></m:e></m:d><m:r><a:rPr lang="en-US" b="0" i="1" smtClean="0"><a:latin typeface="Cambria Math" panose="02040503050406030204" pitchFamily="18" charset="0"/></a:rPr><m:t>+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𝐵</m:t></m:r></m:e><m:sub><m:r><a:rPr lang="en-US" b="0" i="1" smtClean="0"><a:latin typeface="Cambria Math" panose="02040503050406030204" pitchFamily="18" charset="0"/></a:rPr><m:t>60</m:t></m:r></m:sub></m:sSub><m:d><m:dPr><m:ctrlPr><a:rPr lang="en-US" b="0" i="1" smtClean="0"><a:latin typeface="Cambria Math" panose="02040503050406030204" pitchFamily="18" charset="0"/></a:rPr></m:ctrlPr></m:dPr><m:e><m:r><a:rPr lang="en-US" b="0" i="1" smtClean="0"><a:latin typeface="Cambria Math" panose="02040503050406030204" pitchFamily="18" charset="0"/></a:rPr><m:t>𝑔𝑜𝑜𝑢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𝑡</m:t></m:r></m:e><m:sub><m:r><a:rPr lang="en-US" b="0" i="1" smtClean="0"><a:latin typeface="Cambria Math" panose="02040503050406030204" pitchFamily="18" charset="0"/></a:rPr><m:t>5</m:t></m:r></m:sub></m:sSub></m:e></m:d><m:r><a:rPr lang="en-US" b="0" i="1" smtClean="0"><a:latin typeface="Cambria Math" panose="02040503050406030204" pitchFamily="18" charset="0"/></a:rPr><m:t>+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𝐵</m:t></m:r></m:e><m:sub><m:r><a:rPr lang="en-US" b="0" i="1" smtClean="0"><a:latin typeface="Cambria Math" panose="02040503050406030204" pitchFamily="18" charset="0"/></a:rPr><m:t>61</m:t></m:r></m:sub></m:sSub><m:d><m:dPr><m:ctrlPr><a:rPr lang="en-US" b="0" i="1" smtClean="0"><a:latin typeface="Cambria Math" panose="02040503050406030204" pitchFamily="18" charset="0"/></a:rPr></m:ctrlPr></m:dPr><m:e><m:r><a:rPr lang="en-US" b="0" i="1" smtClean="0"><a:latin typeface="Cambria Math" panose="02040503050406030204" pitchFamily="18" charset="0"/></a:rPr><m:t>𝐷𝑎𝑙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𝑐</m:t></m:r></m:e><m:sub><m:r><a:rPr lang="en-US" b="0" i="1" smtClean="0"><a:latin typeface="Cambria Math" panose="02040503050406030204" pitchFamily="18" charset="0"/></a:rPr><m:t>1</m:t></m:r></m:sub></m:sSub></m:e></m:d><m:r><a:rPr lang="en-US" b="0" i="1" smtClean="0"><a:latin typeface="Cambria Math" panose="02040503050406030204" pitchFamily="18" charset="0"/></a:rPr><m:t>+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𝐵</m:t></m:r></m:e><m:sub><m:r><a:rPr lang="en-US" b="0" i="1" smtClean="0"><a:latin typeface="Cambria Math" panose="02040503050406030204" pitchFamily="18" charset="0"/></a:rPr><m:t>62</m:t></m:r></m:sub></m:sSub><m:d><m:dPr><m:ctrlPr><a:rPr lang="en-US" b="0" i="1" smtClean="0"><a:latin typeface="Cambria Math" panose="02040503050406030204" pitchFamily="18" charset="0"/></a:rPr></m:ctrlPr></m:dPr><m:e><m:r><a:rPr lang="en-US" b="0" i="1" smtClean="0"><a:latin typeface="Cambria Math" panose="02040503050406030204" pitchFamily="18" charset="0"/></a:rPr><m:t>𝐷𝑎𝑙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𝑐</m:t></m:r></m:e><m:sub><m:r><a:rPr lang="en-US" b="0" i="1" smtClean="0"><a:latin typeface="Cambria Math" panose="02040503050406030204" pitchFamily="18" charset="0"/></a:rPr><m:t> </m:t></m:r></m:sub></m:sSub></m:e></m:d><m:r><a:rPr lang="en-US" b="0" i="1" smtClean="0"><a:latin typeface="Cambria Math" panose="02040503050406030204" pitchFamily="18" charset="0"/></a:rPr><m:t>+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𝐵</m:t></m:r></m:e><m:sub><m:r><a:rPr lang="en-US" b="0" i="1" smtClean="0"><a:latin typeface="Cambria Math" panose="02040503050406030204" pitchFamily="18" charset="0"/></a:rPr><m:t>63</m:t></m:r></m:sub></m:sSub><m:d><m:dPr><m:ctrlPr><a:rPr lang="en-US" b="0" i="1" smtClean="0"><a:latin typeface="Cambria Math" panose="02040503050406030204" pitchFamily="18" charset="0"/></a:rPr></m:ctrlPr></m:dPr><m:e><m:r><a:rPr lang="en-US" b="0" i="1" smtClean="0"><a:latin typeface="Cambria Math" panose="02040503050406030204" pitchFamily="18" charset="0"/></a:rPr><m:t>𝐷𝑎𝑙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𝑐</m:t></m:r></m:e><m:sub><m:r><a:rPr lang="en-US" b="0" i="1" smtClean="0"><a:latin typeface="Cambria Math" panose="02040503050406030204" pitchFamily="18" charset="0"/></a:rPr><m:t>3</m:t></m:r></m:sub></m:sSub></m:e></m:d><m:r><a:rPr lang="en-US" b="0" i="1" smtClean="0"><a:latin typeface="Cambria Math" panose="02040503050406030204" pitchFamily="18" charset="0"/></a:rPr><m:t>+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𝐵</m:t></m:r></m:e><m:sub><m:r><a:rPr lang="en-US" b="0" i="1" smtClean="0"><a:latin typeface="Cambria Math" panose="02040503050406030204" pitchFamily="18" charset="0"/></a:rPr><m:t>64</m:t></m:r></m:sub></m:sSub><m:d><m:dPr><m:ctrlPr><a:rPr lang="en-US" b="0" i="1" smtClean="0"><a:latin typeface="Cambria Math" panose="02040503050406030204" pitchFamily="18" charset="0"/></a:rPr></m:ctrlPr></m:dPr><m:e><m:r><a:rPr lang="en-US" b="0" i="1" smtClean="0"><a:latin typeface="Cambria Math" panose="02040503050406030204" pitchFamily="18" charset="0"/></a:rPr><m:t>𝐷𝑎𝑙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𝑐</m:t></m:r></m:e><m:sub><m:r><a:rPr lang="en-US" b="0" i="1" smtClean="0"><a:latin typeface="Cambria Math" panose="02040503050406030204" pitchFamily="18" charset="0"/></a:rPr><m:t>4</m:t></m:r></m:sub></m:sSub></m:e></m:d><m:r><a:rPr lang="en-US" b="0" i="1" smtClean="0"><a:latin typeface="Cambria Math" panose="02040503050406030204" pitchFamily="18" charset="0"/></a:rPr><m:t>+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𝐵</m:t></m:r></m:e><m:sub><m:r><a:rPr lang="en-US" b="0" i="1" smtClean="0"><a:latin typeface="Cambria Math" panose="02040503050406030204" pitchFamily="18" charset="0"/></a:rPr><m:t>65</m:t></m:r></m:sub></m:sSub><m:d><m:dPr><m:ctrlPr><a:rPr lang="en-US" b="0" i="1" smtClean="0"><a:latin typeface="Cambria Math" panose="02040503050406030204" pitchFamily="18" charset="0"/></a:rPr></m:ctrlPr></m:dPr><m:e><m:r><a:rPr lang="en-US" b="0" i="1" smtClean="0"><a:latin typeface="Cambria Math" panose="02040503050406030204" pitchFamily="18" charset="0"/></a:rPr><m:t>𝐷𝑎𝑙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𝑐</m:t></m:r></m:e><m:sub><m:r><a:rPr lang="en-US" b="0" i="1" smtClean="0"><a:latin typeface="Cambria Math" panose="02040503050406030204" pitchFamily="18" charset="0"/></a:rPr><m:t>5</m:t></m:r></m:sub></m:sSub></m:e></m:d><m:r><a:rPr lang="en-US" b="0" i="1" smtClean="0"><a:latin typeface="Cambria Math" panose="02040503050406030204" pitchFamily="18" charset="0"/></a:rPr><m:t>+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𝐵</m:t></m:r></m:e><m:sub><m:r><a:rPr lang="en-US" b="0" i="1" smtClean="0"><a:latin typeface="Cambria Math" panose="02040503050406030204" pitchFamily="18" charset="0"/></a:rPr><m:t>66</m:t></m:r></m:sub></m:sSub><m:d><m:dPr><m:ctrlPr><a:rPr lang="en-US" b="0" i="1" smtClean="0"><a:latin typeface="Cambria Math" panose="02040503050406030204" pitchFamily="18" charset="0"/></a:rPr></m:ctrlPr></m:dPr><m:e><m:r><a:rPr lang="en-US" b="0" i="1" smtClean="0"><a:latin typeface="Cambria Math" panose="02040503050406030204" pitchFamily="18" charset="0"/></a:rPr><m:t>𝑊𝑎𝑙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𝑐</m:t></m:r></m:e><m:sub><m:r><a:rPr lang="en-US" b="0" i="1" smtClean="0"><a:latin typeface="Cambria Math" panose="02040503050406030204" pitchFamily="18" charset="0"/></a:rPr><m:t>1</m:t></m:r></m:sub></m:sSub></m:e></m:d><m:r><a:rPr lang="en-US" b="0" i="1" smtClean="0"><a:latin typeface="Cambria Math" panose="02040503050406030204" pitchFamily="18" charset="0"/></a:rPr><m:t>+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𝐵</m:t></m:r></m:e><m:sub><m:r><a:rPr lang="en-US" b="0" i="1" smtClean="0"><a:latin typeface="Cambria Math" panose="02040503050406030204" pitchFamily="18" charset="0"/></a:rPr><m:t>67</m:t></m:r></m:sub></m:sSub><m:d><m:dPr><m:ctrlPr><a:rPr lang="en-US" b="0" i="1" smtClean="0"><a:latin typeface="Cambria Math" panose="02040503050406030204" pitchFamily="18" charset="0"/></a:rPr></m:ctrlPr></m:dPr><m:e><m:r><a:rPr lang="en-US" b="0" i="1" smtClean="0"><a:latin typeface="Cambria Math" panose="02040503050406030204" pitchFamily="18" charset="0"/></a:rPr><m:t>𝑊𝑎𝑙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𝑐</m:t></m:r></m:e><m:sub><m:r><a:rPr lang="en-US" b="0" i="1" smtClean="0"><a:latin typeface="Cambria Math" panose="02040503050406030204" pitchFamily="18" charset="0"/></a:rPr><m:t>2</m:t></m:r></m:sub></m:sSub></m:e></m:d><m:r><a:rPr lang="en-US" b="0" i="1" smtClean="0"><a:latin typeface="Cambria Math" panose="02040503050406030204" pitchFamily="18" charset="0"/></a:rPr><m:t>+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𝐵</m:t></m:r></m:e><m:sub><m:r><a:rPr lang="en-US" b="0" i="1" smtClean="0"><a:latin typeface="Cambria Math" panose="02040503050406030204" pitchFamily="18" charset="0"/></a:rPr><m:t>68</m:t></m:r></m:sub></m:sSub><m:d><m:dPr><m:ctrlPr><a:rPr lang="en-US" b="0" i="1" smtClean="0"><a:latin typeface="Cambria Math" panose="02040503050406030204" pitchFamily="18" charset="0"/></a:rPr></m:ctrlPr></m:dPr><m:e><m:r><a:rPr lang="en-US" b="0" i="1" smtClean="0"><a:latin typeface="Cambria Math" panose="02040503050406030204" pitchFamily="18" charset="0"/></a:rPr><m:t>𝑊𝑎𝑙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𝑐</m:t></m:r></m:e><m:sub><m:r><a:rPr lang="en-US" b="0" i="1" smtClean="0"><a:latin typeface="Cambria Math" panose="02040503050406030204" pitchFamily="18" charset="0"/></a:rPr><m:t>3</m:t></m:r></m:sub></m:sSub></m:e></m:d><m:r><a:rPr lang="en-US" b="0" i="1" smtClean="0"><a:latin typeface="Cambria Math" panose="02040503050406030204" pitchFamily="18" charset="0"/></a:rPr><m:t>+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𝐵</m:t></m:r></m:e><m:sub><m:r><a:rPr lang="en-US" b="0" i="1" smtClean="0"><a:latin typeface="Cambria Math" panose="02040503050406030204" pitchFamily="18" charset="0"/></a:rPr><m:t>69</m:t></m:r></m:sub></m:sSub><m:d><m:dPr><m:ctrlPr><a:rPr lang="en-US" b="0" i="1" smtClean="0"><a:latin typeface="Cambria Math" panose="02040503050406030204" pitchFamily="18" charset="0"/></a:rPr></m:ctrlPr></m:dPr><m:e><m:r><a:rPr lang="en-US" b="0" i="1" smtClean="0"><a:latin typeface="Cambria Math" panose="02040503050406030204" pitchFamily="18" charset="0"/></a:rPr><m:t>𝑊𝑎𝑙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𝑐</m:t></m:r></m:e><m:sub><m:r><a:rPr lang="en-US" b="0" i="1" smtClean="0"><a:latin typeface="Cambria Math" panose="02040503050406030204" pitchFamily="18" charset="0"/></a:rPr><m:t>4</m:t></m:r></m:sub></m:sSub></m:e></m:d><m:r><a:rPr lang="en-US" b="0" i="1" smtClean="0"><a:latin typeface="Cambria Math" panose="02040503050406030204" pitchFamily="18" charset="0"/></a:rPr><m:t>+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𝐵</m:t></m:r></m:e><m:sub><m:r><a:rPr lang="en-US" b="0" i="1" smtClean="0"><a:latin typeface="Cambria Math" panose="02040503050406030204" pitchFamily="18" charset="0"/></a:rPr><m:t>70</m:t></m:r></m:sub></m:sSub><m:d><m:dPr><m:ctrlPr><a:rPr lang="en-US" b="0" i="1" smtClean="0"><a:latin typeface="Cambria Math" panose="02040503050406030204" pitchFamily="18" charset="0"/></a:rPr></m:ctrlPr></m:dPr><m:e><m:r><a:rPr lang="en-US" b="0" i="1" smtClean="0"><a:latin typeface="Cambria Math" panose="02040503050406030204" pitchFamily="18" charset="0"/></a:rPr><m:t>𝑊𝑎𝑙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𝑐</m:t></m:r></m:e><m:sub><m:r><a:rPr lang="en-US" b="0" i="1" smtClean="0"><a:latin typeface="Cambria Math" panose="02040503050406030204" pitchFamily="18" charset="0"/></a:rPr><m:t>5</m:t></m:r></m:sub></m:sSub></m:e></m:d><m:r><a:rPr lang="en-US" b="0" i="1" smtClean="0"><a:latin typeface="Cambria Math" panose="02040503050406030204" pitchFamily="18" charset="0"/></a:rPr><m:t>+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𝐵</m:t></m:r></m:e><m:sub><m:r><a:rPr lang="en-US" b="0" i="1" smtClean="0"><a:latin typeface="Cambria Math" panose="02040503050406030204" pitchFamily="18" charset="0"/></a:rPr><m:t>71</m:t></m:r></m:sub></m:sSub><m:d><m:dPr><m:ctrlPr><a:rPr lang="en-US" b="0" i="1" smtClean="0"><a:latin typeface="Cambria Math" panose="02040503050406030204" pitchFamily="18" charset="0"/></a:rPr></m:ctrlPr></m:dPr><m:e><m:r><a:rPr lang="en-US" b="0" i="1" smtClean="0"><a:latin typeface="Cambria Math" panose="02040503050406030204" pitchFamily="18" charset="0"/></a:rPr><m:t>h𝑒𝑎𝑙𝑡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h</m:t></m:r></m:e><m:sub><m:r><a:rPr lang="en-US" b="0" i="1" smtClean="0"><a:latin typeface="Cambria Math" panose="02040503050406030204" pitchFamily="18" charset="0"/></a:rPr><m:t>1</m:t></m:r></m:sub></m:sSub></m:e></m:d><m:r><a:rPr lang="en-US" b="0" i="1" smtClean="0"><a:latin typeface="Cambria Math" panose="02040503050406030204" pitchFamily="18" charset="0"/></a:rPr><m:t>+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𝐵</m:t></m:r></m:e><m:sub><m:r><a:rPr lang="en-US" b="0" i="1" smtClean="0"><a:latin typeface="Cambria Math" panose="02040503050406030204" pitchFamily="18" charset="0"/></a:rPr><m:t>72</m:t></m:r></m:sub></m:sSub><m:d><m:dPr><m:ctrlPr><a:rPr lang="en-US" b="0" i="1" smtClean="0"><a:latin typeface="Cambria Math" panose="02040503050406030204" pitchFamily="18" charset="0"/></a:rPr></m:ctrlPr></m:dPr><m:e><m:r><a:rPr lang="en-US" b="0" i="1" smtClean="0"><a:latin typeface="Cambria Math" panose="02040503050406030204" pitchFamily="18" charset="0"/></a:rPr><m:t>h𝑒𝑎𝑙𝑡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h</m:t></m:r></m:e><m:sub><m:r><a:rPr lang="en-US" b="0" i="1" smtClean="0"><a:latin typeface="Cambria Math" panose="02040503050406030204" pitchFamily="18" charset="0"/></a:rPr><m:t>2</m:t></m:r></m:sub></m:sSub></m:e></m:d><m:r><a:rPr lang="en-US" b="0" i="1" smtClean="0"><a:latin typeface="Cambria Math" panose="02040503050406030204" pitchFamily="18" charset="0"/></a:rPr><m:t>+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𝐵</m:t></m:r></m:e><m:sub><m:r><a:rPr lang="en-US" b="0" i="1" smtClean="0"><a:latin typeface="Cambria Math" panose="02040503050406030204" pitchFamily="18" charset="0"/></a:rPr><m:t>73</m:t></m:r></m:sub></m:sSub><m:d><m:dPr><m:ctrlPr><a:rPr lang="en-US" b="0" i="1" smtClean="0"><a:latin typeface="Cambria Math" panose="02040503050406030204" pitchFamily="18" charset="0"/></a:rPr></m:ctrlPr></m:dPr><m:e><m:r><a:rPr lang="en-US" b="0" i="1" smtClean="0"><a:latin typeface="Cambria Math" panose="02040503050406030204" pitchFamily="18" charset="0"/></a:rPr><m:t>h𝑒𝑎𝑙𝑡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h</m:t></m:r></m:e><m:sub><m:r><a:rPr lang="en-US" b="0" i="1" smtClean="0"><a:latin typeface="Cambria Math" panose="02040503050406030204" pitchFamily="18" charset="0"/></a:rPr><m:t>3</m:t></m:r></m:sub></m:sSub></m:e></m:d><m:r><a:rPr lang="en-US" b="0" i="1" smtClean="0"><a:latin typeface="Cambria Math" panose="02040503050406030204" pitchFamily="18" charset="0"/></a:rPr><m:t>+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𝐵</m:t></m:r></m:e><m:sub><m:r><a:rPr lang="en-US" b="0" i="1" smtClean="0"><a:latin typeface="Cambria Math" panose="02040503050406030204" pitchFamily="18" charset="0"/></a:rPr><m:t>74</m:t></m:r></m:sub></m:sSub><m:d><m:dPr><m:ctrlPr><a:rPr lang="en-US" b="0" i="1" smtClean="0"><a:latin typeface="Cambria Math" panose="02040503050406030204" pitchFamily="18" charset="0"/></a:rPr></m:ctrlPr></m:dPr><m:e><m:r><a:rPr lang="en-US" b="0" i="1" smtClean="0"><a:latin typeface="Cambria Math" panose="02040503050406030204" pitchFamily="18" charset="0"/></a:rPr><m:t>h𝑒𝑎𝑙𝑡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h</m:t></m:r></m:e><m:sub><m:r><a:rPr lang="en-US" b="0" i="1" smtClean="0"><a:latin typeface="Cambria Math" panose="02040503050406030204" pitchFamily="18" charset="0"/></a:rPr><m:t>4</m:t></m:r></m:sub></m:sSub></m:e></m:d><m:r><a:rPr lang="en-US" b="0" i="1" smtClean="0"><a:latin typeface="Cambria Math" panose="02040503050406030204" pitchFamily="18" charset="0"/></a:rPr><m:t>+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𝐵</m:t></m:r></m:e><m:sub><m:r><a:rPr lang="en-US" b="0" i="1" smtClean="0"><a:latin typeface="Cambria Math" panose="02040503050406030204" pitchFamily="18" charset="0"/></a:rPr><m:t>75</m:t></m:r></m:sub></m:sSub><m:d><m:dPr><m:ctrlPr><a:rPr lang="en-US" b="0" i="1" smtClean="0"><a:latin typeface="Cambria Math" panose="02040503050406030204" pitchFamily="18" charset="0"/></a:rPr></m:ctrlPr></m:dPr><m:e><m:r><a:rPr lang="en-US" b="0" i="1" smtClean="0"><a:latin typeface="Cambria Math" panose="02040503050406030204" pitchFamily="18" charset="0"/></a:rPr><m:t>h𝑒𝑎𝑙𝑡</m:t></m:r><m:sSub><m:sSubPr><m:ctrlPr><a:rPr lang="en-US" b="0" i="1" smtClean="0"><a:latin typeface="Cambria Math" panose="02040503050406030204" pitchFamily="18" charset="0"/></a:rPr></m:ctrlPr></m:sSubPr><m:e><m:r><a:rPr lang="en-US" b="0" i="1" smtClean="0"><a:latin typeface="Cambria Math" panose="02040503050406030204" pitchFamily="18" charset="0"/></a:rPr><m:t>h</m:t></m:r></m:e><m:sub><m:r><a:rPr lang="en-US" b="0" i="1" smtClean="0"><a:latin typeface="Cambria Math" panose="02040503050406030204" pitchFamily="18" charset="0"/></a:rPr><m:t>5</m:t></m:r></m:sub></m:sSub></m:e></m:d></m:oMath></m:oMathPara></a14:m><a:endParaRPr lang="en-US" b="0" dirty="0"/></a:p></p:txBody></p:sp></mc:Choice><mc:Fallback><p:sp><p:nvSpPr><p:cNvPr id="11" name="TextBox 10"><a:extLst><a:ext uri="{FF2B5EF4-FFF2-40B4-BE49-F238E27FC236}"><a16:creationId xmlns:a16="http://schemas.microsoft.com/office/drawing/2014/main" id="{CC434D5C-8A17-406A-B1D8-6F0918FE2895}"/></a:ext></a:extLst></p:cNvPr><p:cNvSpPr txBox="1"><a:spLocks noRot="1" noChangeAspect="1" noMove="1" noResize="1" noEditPoints="1" noAdjustHandles="1" noChangeArrowheads="1" noChangeShapeType="1" noTextEdit="1"/></p:cNvSpPr><p:nvPr/></p:nvSpPr><p:spPr><a:xfrm><a:off x="488044" y="2577450"/><a:ext cx="11081385" cy="3708836"/></a:xfrm><a:prstGeom prst="rect"><a:avLst/></a:prstGeom><a:blipFill><a:blip r:embed="rId3"/><a:stretch><a:fillRect l="-715" t="-493" r="-330" b="-658"/></a:stretch></a:blipFill></p:spPr><p:txBody><a:bodyPr/><a:lstStyle/><a:p><a:r><a:rPr lang="en-US"><a:noFill/></a:rPr><a:t> </a:t></a:r></a:p></p:txBody></p:sp></mc:Fallback></mc:AlternateContent></p:spTree><p:extLst><p:ext uri="{BB962C8B-B14F-4D97-AF65-F5344CB8AC3E}"><p14:creationId xmlns:p14="http://schemas.microsoft.com/office/powerpoint/2010/main" val="3878534368"/></p:ext></p:extLst></p:cSld><p:clrMapOvr><a:masterClrMapping/></p:clrMapOvr>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BFDED4-E55B-4670-B815-D984049B031F}"/>
              </a:ext>
            </a:extLst>
          </p:cNvPr>
          <p:cNvSpPr/>
          <p:nvPr/>
        </p:nvSpPr>
        <p:spPr>
          <a:xfrm>
            <a:off x="0" y="0"/>
            <a:ext cx="12192000" cy="1231392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B1628C-9933-48F9-8652-6093097E4A13}"/>
              </a:ext>
            </a:extLst>
          </p:cNvPr>
          <p:cNvSpPr txBox="1"/>
          <p:nvPr/>
        </p:nvSpPr>
        <p:spPr>
          <a:xfrm>
            <a:off x="780288" y="230975"/>
            <a:ext cx="104338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+mj-lt"/>
              </a:rPr>
              <a:t>Adding the Dummy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2DB412-5079-44B1-9FB2-4B5EEAEE6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262" y="1339849"/>
            <a:ext cx="7781476" cy="483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69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BFDED4-E55B-4670-B815-D984049B031F}"/>
              </a:ext>
            </a:extLst>
          </p:cNvPr>
          <p:cNvSpPr/>
          <p:nvPr/>
        </p:nvSpPr>
        <p:spPr>
          <a:xfrm>
            <a:off x="0" y="0"/>
            <a:ext cx="12192000" cy="1231392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B1628C-9933-48F9-8652-6093097E4A13}"/>
              </a:ext>
            </a:extLst>
          </p:cNvPr>
          <p:cNvSpPr txBox="1"/>
          <p:nvPr/>
        </p:nvSpPr>
        <p:spPr>
          <a:xfrm>
            <a:off x="780288" y="230975"/>
            <a:ext cx="104338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+mj-lt"/>
              </a:rPr>
              <a:t>Progress Report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2845AFF4-C5EB-4AFC-B04D-515471A290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3576389"/>
                  </p:ext>
                </p:extLst>
              </p:nvPr>
            </p:nvGraphicFramePr>
            <p:xfrm>
              <a:off x="402843" y="1913466"/>
              <a:ext cx="11188701" cy="3798712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3200400">
                      <a:extLst>
                        <a:ext uri="{9D8B030D-6E8A-4147-A177-3AD203B41FA5}">
                          <a16:colId xmlns:a16="http://schemas.microsoft.com/office/drawing/2014/main" val="3486883663"/>
                        </a:ext>
                      </a:extLst>
                    </a:gridCol>
                    <a:gridCol w="5861050">
                      <a:extLst>
                        <a:ext uri="{9D8B030D-6E8A-4147-A177-3AD203B41FA5}">
                          <a16:colId xmlns:a16="http://schemas.microsoft.com/office/drawing/2014/main" val="2111813503"/>
                        </a:ext>
                      </a:extLst>
                    </a:gridCol>
                    <a:gridCol w="2127251">
                      <a:extLst>
                        <a:ext uri="{9D8B030D-6E8A-4147-A177-3AD203B41FA5}">
                          <a16:colId xmlns:a16="http://schemas.microsoft.com/office/drawing/2014/main" val="2369838093"/>
                        </a:ext>
                      </a:extLst>
                    </a:gridCol>
                  </a:tblGrid>
                  <a:tr h="949678">
                    <a:tc gridSpan="2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R</m:t>
                                    </m:r>
                                  </m:e>
                                  <m:sup>
                                    <m: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</a:rPr>
                                  <m:t>Values</m:t>
                                </m:r>
                              </m:oMath>
                            </m:oMathPara>
                          </a14:m>
                          <a:endParaRPr lang="en-US" b="0" i="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1073433"/>
                      </a:ext>
                    </a:extLst>
                  </a:tr>
                  <a:tr h="9496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Initial Model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0" lang="en-US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0" lang="en-US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</m:t>
                                    </m:r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𝐺</m:t>
                                    </m:r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𝐺</m:t>
                                    </m:r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𝐴𝑔𝑒</m:t>
                                    </m:r>
                                  </m:e>
                                </m:d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𝑓𝑎𝑖𝑙𝑢𝑟𝑒𝑠</m:t>
                                    </m:r>
                                  </m:e>
                                </m:d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𝑎𝑏𝑠𝑒𝑛𝑐𝑒𝑠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2243467"/>
                      </a:ext>
                    </a:extLst>
                  </a:tr>
                  <a:tr h="9496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Transformed Initial Model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kumimoji="0" lang="en-US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kumimoji="0" lang="en-US" sz="12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kumimoji="0" lang="en-US" sz="12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𝑌</m:t>
                                            </m:r>
                                            <m:r>
                                              <a:rPr kumimoji="0" lang="en-US" sz="12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(</m:t>
                                            </m:r>
                                            <m:r>
                                              <a:rPr kumimoji="0" lang="en-US" sz="12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𝐺</m:t>
                                            </m:r>
                                            <m:r>
                                              <a:rPr kumimoji="0" lang="en-US" sz="12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3)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kumimoji="0" lang="en-US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</m:t>
                                    </m:r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US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𝐺</m:t>
                                    </m:r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kumimoji="0" lang="en-US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𝐺</m:t>
                                    </m:r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kumimoji="0" lang="en-US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𝐴𝑔𝑒</m:t>
                                    </m:r>
                                  </m:e>
                                </m:d>
                                <m:r>
                                  <a:rPr kumimoji="0" lang="en-US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𝑓𝑎𝑖𝑙𝑢𝑟𝑒𝑠</m:t>
                                    </m:r>
                                  </m:e>
                                </m:d>
                                <m:r>
                                  <a:rPr kumimoji="0" lang="en-US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en-US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kumimoji="0" lang="en-US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𝑎𝑏𝑠𝑒𝑛𝑐𝑒𝑠</m:t>
                                </m:r>
                                <m:r>
                                  <a:rPr kumimoji="0" lang="en-US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8193227"/>
                      </a:ext>
                    </a:extLst>
                  </a:tr>
                  <a:tr h="9496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Full Model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85633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2845AFF4-C5EB-4AFC-B04D-515471A290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3576389"/>
                  </p:ext>
                </p:extLst>
              </p:nvPr>
            </p:nvGraphicFramePr>
            <p:xfrm>
              <a:off x="402843" y="1913466"/>
              <a:ext cx="11188701" cy="3798712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3200400">
                      <a:extLst>
                        <a:ext uri="{9D8B030D-6E8A-4147-A177-3AD203B41FA5}">
                          <a16:colId xmlns:a16="http://schemas.microsoft.com/office/drawing/2014/main" val="3486883663"/>
                        </a:ext>
                      </a:extLst>
                    </a:gridCol>
                    <a:gridCol w="5861050">
                      <a:extLst>
                        <a:ext uri="{9D8B030D-6E8A-4147-A177-3AD203B41FA5}">
                          <a16:colId xmlns:a16="http://schemas.microsoft.com/office/drawing/2014/main" val="2111813503"/>
                        </a:ext>
                      </a:extLst>
                    </a:gridCol>
                    <a:gridCol w="2127251">
                      <a:extLst>
                        <a:ext uri="{9D8B030D-6E8A-4147-A177-3AD203B41FA5}">
                          <a16:colId xmlns:a16="http://schemas.microsoft.com/office/drawing/2014/main" val="2369838093"/>
                        </a:ext>
                      </a:extLst>
                    </a:gridCol>
                  </a:tblGrid>
                  <a:tr h="949678">
                    <a:tc gridSpan="2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26361" t="-641" r="-573" b="-3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1073433"/>
                      </a:ext>
                    </a:extLst>
                  </a:tr>
                  <a:tr h="9496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Initial Model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4678" t="-100000" r="-3648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2243467"/>
                      </a:ext>
                    </a:extLst>
                  </a:tr>
                  <a:tr h="9496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Transformed Initial Model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4678" t="-201282" r="-36486" b="-1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8193227"/>
                      </a:ext>
                    </a:extLst>
                  </a:tr>
                  <a:tr h="9496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Full Model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85633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7575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19E226-E6D3-4B43-A412-ACF1C063E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012E9-96A7-47B3-908F-427FA2A55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1012386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Using multivariate linear regression analysis, my objective is to predict a student’s grade based on a large variety of variables relating to student demographics, socioeconomic circumstances and school-related factors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502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19E226-E6D3-4B43-A412-ACF1C063E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012E9-96A7-47B3-908F-427FA2A55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286194"/>
          </a:xfrm>
        </p:spPr>
        <p:txBody>
          <a:bodyPr>
            <a:normAutofit/>
          </a:bodyPr>
          <a:lstStyle/>
          <a:p>
            <a:r>
              <a:rPr lang="en-US" sz="2000" dirty="0"/>
              <a:t>I wanted to see what factors, if any, play a large role in a student’s grades beyond the scope of conventional wisdom on the subject matter such as:</a:t>
            </a:r>
          </a:p>
          <a:p>
            <a:pPr lvl="2"/>
            <a:r>
              <a:rPr lang="en-US" sz="2000" dirty="0"/>
              <a:t>Amount of time spent studying</a:t>
            </a:r>
          </a:p>
          <a:p>
            <a:pPr lvl="2"/>
            <a:r>
              <a:rPr lang="en-US" sz="2000" dirty="0"/>
              <a:t>Attending every class</a:t>
            </a:r>
          </a:p>
          <a:p>
            <a:pPr lvl="2"/>
            <a:r>
              <a:rPr lang="en-US" sz="2000" dirty="0"/>
              <a:t>Prior grades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802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19E226-E6D3-4B43-A412-ACF1C063E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How did I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012E9-96A7-47B3-908F-427FA2A55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6574"/>
            <a:ext cx="10058400" cy="2481522"/>
          </a:xfrm>
        </p:spPr>
        <p:txBody>
          <a:bodyPr>
            <a:normAutofit/>
          </a:bodyPr>
          <a:lstStyle/>
          <a:p>
            <a:pPr marL="384048" lvl="2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Using R as the primary programming language and RStudio as the IDE, I analyzed a dataset of student’s final grades in secondary education. This dataset</a:t>
            </a:r>
          </a:p>
          <a:p>
            <a:pPr lvl="4"/>
            <a:r>
              <a:rPr lang="en-US" sz="1600" dirty="0">
                <a:solidFill>
                  <a:schemeClr val="tx1"/>
                </a:solidFill>
              </a:rPr>
              <a:t>Contained 393 unique entries</a:t>
            </a:r>
          </a:p>
          <a:p>
            <a:pPr lvl="4"/>
            <a:r>
              <a:rPr lang="en-US" sz="1600" dirty="0">
                <a:solidFill>
                  <a:schemeClr val="tx1"/>
                </a:solidFill>
              </a:rPr>
              <a:t>Had a total of 33 variables</a:t>
            </a:r>
          </a:p>
          <a:p>
            <a:pPr lvl="4"/>
            <a:r>
              <a:rPr lang="en-US" sz="1600" dirty="0">
                <a:solidFill>
                  <a:schemeClr val="tx1"/>
                </a:solidFill>
              </a:rPr>
              <a:t>Was acquired from Kaggle</a:t>
            </a:r>
          </a:p>
          <a:p>
            <a:pPr lvl="4"/>
            <a:endParaRPr lang="en-US" sz="1600" dirty="0">
              <a:solidFill>
                <a:schemeClr val="tx1"/>
              </a:solidFill>
            </a:endParaRPr>
          </a:p>
          <a:p>
            <a:pPr marL="384048" lvl="2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There was no entries with missing values or discarded inputs. Therefore, all 393 entries were maintained.</a:t>
            </a:r>
          </a:p>
          <a:p>
            <a:pPr lvl="4"/>
            <a:endParaRPr lang="en-US" sz="1600" dirty="0"/>
          </a:p>
          <a:p>
            <a:pPr marL="749808" lvl="4" indent="0">
              <a:buNone/>
            </a:pPr>
            <a:endParaRPr lang="en-US" sz="1600" dirty="0"/>
          </a:p>
          <a:p>
            <a:pPr marL="749808" lvl="4" indent="0">
              <a:buNone/>
            </a:pPr>
            <a:endParaRPr lang="en-US" sz="1600" dirty="0"/>
          </a:p>
          <a:p>
            <a:pPr marL="749808" lvl="4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90E31-A228-45A5-83ED-A541FD140D04}"/>
              </a:ext>
            </a:extLst>
          </p:cNvPr>
          <p:cNvSpPr txBox="1"/>
          <p:nvPr/>
        </p:nvSpPr>
        <p:spPr>
          <a:xfrm>
            <a:off x="1438656" y="5063609"/>
            <a:ext cx="88940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References:</a:t>
            </a:r>
          </a:p>
          <a:p>
            <a:endParaRPr lang="en-US" sz="14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P. Cortez and A. Silva. Using Data Mining to Predict Secondary School Student Performance. In A. Brito and J. Teixeira Eds., Proceedings of 5th </a:t>
            </a:r>
            <a:r>
              <a:rPr lang="en-US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FUture</a:t>
            </a: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BUsiness</a:t>
            </a: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TEChnology</a:t>
            </a: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Conference (FUBUTEC 2008) pp. 5-12, Porto, Portugal, April, 2008, EUROSIS, ISBN 978-9077381-39-7.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905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BFDED4-E55B-4670-B815-D984049B031F}"/>
              </a:ext>
            </a:extLst>
          </p:cNvPr>
          <p:cNvSpPr/>
          <p:nvPr/>
        </p:nvSpPr>
        <p:spPr>
          <a:xfrm>
            <a:off x="0" y="0"/>
            <a:ext cx="12192000" cy="1231392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B1628C-9933-48F9-8652-6093097E4A13}"/>
              </a:ext>
            </a:extLst>
          </p:cNvPr>
          <p:cNvSpPr txBox="1"/>
          <p:nvPr/>
        </p:nvSpPr>
        <p:spPr>
          <a:xfrm>
            <a:off x="780288" y="230975"/>
            <a:ext cx="6851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+mj-lt"/>
              </a:rPr>
              <a:t>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37A6B-1637-45D1-8A4A-28588CD464E4}"/>
              </a:ext>
            </a:extLst>
          </p:cNvPr>
          <p:cNvSpPr txBox="1"/>
          <p:nvPr/>
        </p:nvSpPr>
        <p:spPr>
          <a:xfrm>
            <a:off x="518160" y="1414271"/>
            <a:ext cx="11033760" cy="4910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/>
              <a:t>School – student’s school					higher – wants to take higher education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Sex – student’s gender					internet – Internet access at home	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Age – Age of the student					romantic – in a romantic relationship 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Address – Student’s home address “type”				</a:t>
            </a:r>
            <a:r>
              <a:rPr lang="en-US" sz="1050" dirty="0" err="1"/>
              <a:t>famrel</a:t>
            </a:r>
            <a:r>
              <a:rPr lang="en-US" sz="1050" dirty="0"/>
              <a:t> – quality of family relationship(1-5)</a:t>
            </a:r>
          </a:p>
          <a:p>
            <a:pPr>
              <a:lnSpc>
                <a:spcPct val="150000"/>
              </a:lnSpc>
            </a:pPr>
            <a:r>
              <a:rPr lang="en-US" sz="1050" dirty="0" err="1"/>
              <a:t>Famsize</a:t>
            </a:r>
            <a:r>
              <a:rPr lang="en-US" sz="1050" dirty="0"/>
              <a:t> – student’s family size					</a:t>
            </a:r>
            <a:r>
              <a:rPr lang="en-US" sz="1050" dirty="0" err="1"/>
              <a:t>freetime</a:t>
            </a:r>
            <a:r>
              <a:rPr lang="en-US" sz="1050" dirty="0"/>
              <a:t> – free time after school	(1-5)			</a:t>
            </a:r>
          </a:p>
          <a:p>
            <a:pPr>
              <a:lnSpc>
                <a:spcPct val="150000"/>
              </a:lnSpc>
            </a:pPr>
            <a:r>
              <a:rPr lang="en-US" sz="1050" dirty="0" err="1"/>
              <a:t>Pstatus</a:t>
            </a:r>
            <a:r>
              <a:rPr lang="en-US" sz="1050" dirty="0"/>
              <a:t> – parent’s cohabitation status 				</a:t>
            </a:r>
            <a:r>
              <a:rPr lang="en-US" sz="1050" dirty="0" err="1"/>
              <a:t>goout</a:t>
            </a:r>
            <a:r>
              <a:rPr lang="en-US" sz="1050" dirty="0"/>
              <a:t> – going out with friends(1-5)</a:t>
            </a:r>
          </a:p>
          <a:p>
            <a:pPr>
              <a:lnSpc>
                <a:spcPct val="150000"/>
              </a:lnSpc>
            </a:pPr>
            <a:r>
              <a:rPr lang="en-US" sz="1050" dirty="0" err="1"/>
              <a:t>Medu</a:t>
            </a:r>
            <a:r>
              <a:rPr lang="en-US" sz="1050" dirty="0"/>
              <a:t> – mother’s education					</a:t>
            </a:r>
            <a:r>
              <a:rPr lang="en-US" sz="1050" dirty="0" err="1"/>
              <a:t>Dalc</a:t>
            </a:r>
            <a:r>
              <a:rPr lang="en-US" sz="1050" dirty="0"/>
              <a:t> – workday alcohol consumption(1-5)</a:t>
            </a:r>
          </a:p>
          <a:p>
            <a:pPr>
              <a:lnSpc>
                <a:spcPct val="150000"/>
              </a:lnSpc>
            </a:pPr>
            <a:r>
              <a:rPr lang="en-US" sz="1050" dirty="0" err="1"/>
              <a:t>Fedu</a:t>
            </a:r>
            <a:r>
              <a:rPr lang="en-US" sz="1050" dirty="0"/>
              <a:t> – father’s education					</a:t>
            </a:r>
            <a:r>
              <a:rPr lang="en-US" sz="1050" dirty="0" err="1"/>
              <a:t>Walc</a:t>
            </a:r>
            <a:r>
              <a:rPr lang="en-US" sz="1050" dirty="0"/>
              <a:t> – weekend alcohol consumption(1-5)</a:t>
            </a:r>
          </a:p>
          <a:p>
            <a:pPr>
              <a:lnSpc>
                <a:spcPct val="150000"/>
              </a:lnSpc>
            </a:pPr>
            <a:r>
              <a:rPr lang="en-US" sz="1050" dirty="0" err="1"/>
              <a:t>Mjob</a:t>
            </a:r>
            <a:r>
              <a:rPr lang="en-US" sz="1050" dirty="0"/>
              <a:t> – mother’s job					health – current health status(1-5)</a:t>
            </a:r>
          </a:p>
          <a:p>
            <a:pPr>
              <a:lnSpc>
                <a:spcPct val="150000"/>
              </a:lnSpc>
            </a:pPr>
            <a:r>
              <a:rPr lang="en-US" sz="1050" dirty="0" err="1"/>
              <a:t>Fjob</a:t>
            </a:r>
            <a:r>
              <a:rPr lang="en-US" sz="1050" dirty="0"/>
              <a:t> – father’s job					absences – number of school absences(0-93)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Reason – reason to choose schooling 				G1 – first period grade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Guardian – student’s guardian		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	</a:t>
            </a:r>
            <a:r>
              <a:rPr lang="en-US" sz="1050" dirty="0"/>
              <a:t>G2 – second period grade</a:t>
            </a:r>
            <a:endParaRPr lang="en-US" sz="1050" strike="sngStrike" dirty="0"/>
          </a:p>
          <a:p>
            <a:pPr>
              <a:lnSpc>
                <a:spcPct val="150000"/>
              </a:lnSpc>
            </a:pPr>
            <a:r>
              <a:rPr lang="en-US" sz="1050" dirty="0" err="1"/>
              <a:t>Traveltime</a:t>
            </a:r>
            <a:r>
              <a:rPr lang="en-US" sz="1050" dirty="0"/>
              <a:t> – home to school travel time				G3 – final grade</a:t>
            </a:r>
          </a:p>
          <a:p>
            <a:pPr>
              <a:lnSpc>
                <a:spcPct val="150000"/>
              </a:lnSpc>
            </a:pPr>
            <a:r>
              <a:rPr lang="en-US" sz="1050" dirty="0" err="1"/>
              <a:t>Studytime</a:t>
            </a:r>
            <a:r>
              <a:rPr lang="en-US" sz="1050" dirty="0"/>
              <a:t> – weekly study time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Failures – number of past failed classes</a:t>
            </a:r>
          </a:p>
          <a:p>
            <a:pPr>
              <a:lnSpc>
                <a:spcPct val="150000"/>
              </a:lnSpc>
            </a:pPr>
            <a:r>
              <a:rPr lang="en-US" sz="1050" dirty="0" err="1"/>
              <a:t>Schoolsup</a:t>
            </a:r>
            <a:r>
              <a:rPr lang="en-US" sz="1050" dirty="0"/>
              <a:t> – extra educational support</a:t>
            </a:r>
          </a:p>
          <a:p>
            <a:pPr>
              <a:lnSpc>
                <a:spcPct val="150000"/>
              </a:lnSpc>
            </a:pPr>
            <a:r>
              <a:rPr lang="en-US" sz="1050" dirty="0" err="1"/>
              <a:t>Famsup</a:t>
            </a:r>
            <a:r>
              <a:rPr lang="en-US" sz="1050" dirty="0"/>
              <a:t> – family educational support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Paid – extra paid classes within the course subject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Activities – extra-curricular activities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Nursery – attended nursery school</a:t>
            </a:r>
          </a:p>
        </p:txBody>
      </p:sp>
    </p:spTree>
    <p:extLst>
      <p:ext uri="{BB962C8B-B14F-4D97-AF65-F5344CB8AC3E}">
        <p14:creationId xmlns:p14="http://schemas.microsoft.com/office/powerpoint/2010/main" val="193405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BFDED4-E55B-4670-B815-D984049B031F}"/>
              </a:ext>
            </a:extLst>
          </p:cNvPr>
          <p:cNvSpPr/>
          <p:nvPr/>
        </p:nvSpPr>
        <p:spPr>
          <a:xfrm>
            <a:off x="0" y="0"/>
            <a:ext cx="12192000" cy="1231392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B1628C-9933-48F9-8652-6093097E4A13}"/>
              </a:ext>
            </a:extLst>
          </p:cNvPr>
          <p:cNvSpPr txBox="1"/>
          <p:nvPr/>
        </p:nvSpPr>
        <p:spPr>
          <a:xfrm>
            <a:off x="780288" y="230975"/>
            <a:ext cx="6851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+mj-lt"/>
              </a:rPr>
              <a:t>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37A6B-1637-45D1-8A4A-28588CD464E4}"/>
              </a:ext>
            </a:extLst>
          </p:cNvPr>
          <p:cNvSpPr txBox="1"/>
          <p:nvPr/>
        </p:nvSpPr>
        <p:spPr>
          <a:xfrm>
            <a:off x="518160" y="1414271"/>
            <a:ext cx="11033760" cy="4910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/>
              <a:t>School – student’s school					higher – wants to take higher education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Sex – student’s gender					internet – Internet access at home	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Age – Age of the student					romantic – in a romantic relationship 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Address – Student’s home address “type”				</a:t>
            </a:r>
            <a:r>
              <a:rPr lang="en-US" sz="1050" dirty="0" err="1"/>
              <a:t>famrel</a:t>
            </a:r>
            <a:r>
              <a:rPr lang="en-US" sz="1050" dirty="0"/>
              <a:t> – quality of family relationship(1-5)</a:t>
            </a:r>
          </a:p>
          <a:p>
            <a:pPr>
              <a:lnSpc>
                <a:spcPct val="150000"/>
              </a:lnSpc>
            </a:pPr>
            <a:r>
              <a:rPr lang="en-US" sz="1050" dirty="0" err="1"/>
              <a:t>Famsize</a:t>
            </a:r>
            <a:r>
              <a:rPr lang="en-US" sz="1050" dirty="0"/>
              <a:t> – student’s family size					</a:t>
            </a:r>
            <a:r>
              <a:rPr lang="en-US" sz="1050" dirty="0" err="1"/>
              <a:t>freetime</a:t>
            </a:r>
            <a:r>
              <a:rPr lang="en-US" sz="1050" dirty="0"/>
              <a:t> – free time after school	(1-5)			</a:t>
            </a:r>
          </a:p>
          <a:p>
            <a:pPr>
              <a:lnSpc>
                <a:spcPct val="150000"/>
              </a:lnSpc>
            </a:pPr>
            <a:r>
              <a:rPr lang="en-US" sz="1050" strike="sngStrike" dirty="0" err="1">
                <a:solidFill>
                  <a:schemeClr val="bg1">
                    <a:lumMod val="75000"/>
                  </a:schemeClr>
                </a:solidFill>
              </a:rPr>
              <a:t>Pstatus</a:t>
            </a:r>
            <a:r>
              <a:rPr lang="en-US" sz="1050" strike="sngStrike" dirty="0">
                <a:solidFill>
                  <a:schemeClr val="bg1">
                    <a:lumMod val="75000"/>
                  </a:schemeClr>
                </a:solidFill>
              </a:rPr>
              <a:t> – parent’s cohabitation status </a:t>
            </a:r>
            <a:r>
              <a:rPr lang="en-US" sz="1050" dirty="0"/>
              <a:t>				</a:t>
            </a:r>
            <a:r>
              <a:rPr lang="en-US" sz="1050" dirty="0" err="1"/>
              <a:t>goout</a:t>
            </a:r>
            <a:r>
              <a:rPr lang="en-US" sz="1050" dirty="0"/>
              <a:t> – going out with friends(1-5)</a:t>
            </a:r>
          </a:p>
          <a:p>
            <a:pPr>
              <a:lnSpc>
                <a:spcPct val="150000"/>
              </a:lnSpc>
            </a:pPr>
            <a:r>
              <a:rPr lang="en-US" sz="1050" dirty="0" err="1"/>
              <a:t>Medu</a:t>
            </a:r>
            <a:r>
              <a:rPr lang="en-US" sz="1050" dirty="0"/>
              <a:t> – mother’s education					</a:t>
            </a:r>
            <a:r>
              <a:rPr lang="en-US" sz="1050" dirty="0" err="1"/>
              <a:t>Dalc</a:t>
            </a:r>
            <a:r>
              <a:rPr lang="en-US" sz="1050" dirty="0"/>
              <a:t> – workday alcohol consumption(1-5)</a:t>
            </a:r>
          </a:p>
          <a:p>
            <a:pPr>
              <a:lnSpc>
                <a:spcPct val="150000"/>
              </a:lnSpc>
            </a:pPr>
            <a:r>
              <a:rPr lang="en-US" sz="1050" dirty="0" err="1"/>
              <a:t>Fedu</a:t>
            </a:r>
            <a:r>
              <a:rPr lang="en-US" sz="1050" dirty="0"/>
              <a:t> – father’s education					</a:t>
            </a:r>
            <a:r>
              <a:rPr lang="en-US" sz="1050" dirty="0" err="1"/>
              <a:t>Walc</a:t>
            </a:r>
            <a:r>
              <a:rPr lang="en-US" sz="1050" dirty="0"/>
              <a:t> – weekend alcohol consumption(1-5)</a:t>
            </a:r>
          </a:p>
          <a:p>
            <a:pPr>
              <a:lnSpc>
                <a:spcPct val="150000"/>
              </a:lnSpc>
            </a:pPr>
            <a:r>
              <a:rPr lang="en-US" sz="1050" dirty="0" err="1"/>
              <a:t>Mjob</a:t>
            </a:r>
            <a:r>
              <a:rPr lang="en-US" sz="1050" dirty="0"/>
              <a:t> – mother’s job					health – current health status(1-5)</a:t>
            </a:r>
          </a:p>
          <a:p>
            <a:pPr>
              <a:lnSpc>
                <a:spcPct val="150000"/>
              </a:lnSpc>
            </a:pPr>
            <a:r>
              <a:rPr lang="en-US" sz="1050" dirty="0" err="1"/>
              <a:t>Fjob</a:t>
            </a:r>
            <a:r>
              <a:rPr lang="en-US" sz="1050" dirty="0"/>
              <a:t> – father’s job					absences – number of school absences(0-93)</a:t>
            </a:r>
          </a:p>
          <a:p>
            <a:pPr>
              <a:lnSpc>
                <a:spcPct val="150000"/>
              </a:lnSpc>
            </a:pPr>
            <a:r>
              <a:rPr lang="en-US" sz="1050" strike="sngStrike" dirty="0">
                <a:solidFill>
                  <a:schemeClr val="bg1">
                    <a:lumMod val="85000"/>
                  </a:schemeClr>
                </a:solidFill>
              </a:rPr>
              <a:t>Reason – reason to choose schooling 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		</a:t>
            </a:r>
            <a:r>
              <a:rPr lang="en-US" sz="1050" dirty="0"/>
              <a:t>G1 – first period grade</a:t>
            </a:r>
            <a:endParaRPr lang="en-US" sz="1050" strike="sngStrike" dirty="0"/>
          </a:p>
          <a:p>
            <a:pPr>
              <a:lnSpc>
                <a:spcPct val="150000"/>
              </a:lnSpc>
            </a:pPr>
            <a:r>
              <a:rPr lang="en-US" sz="1050" strike="sngStrike" dirty="0">
                <a:solidFill>
                  <a:schemeClr val="bg1">
                    <a:lumMod val="85000"/>
                  </a:schemeClr>
                </a:solidFill>
              </a:rPr>
              <a:t>Guardian – student’s guardian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			</a:t>
            </a:r>
            <a:r>
              <a:rPr lang="en-US" sz="1050" dirty="0"/>
              <a:t>G2 – second period grade</a:t>
            </a:r>
            <a:endParaRPr lang="en-US" sz="1050" strike="sngStrike" dirty="0"/>
          </a:p>
          <a:p>
            <a:pPr>
              <a:lnSpc>
                <a:spcPct val="150000"/>
              </a:lnSpc>
            </a:pPr>
            <a:r>
              <a:rPr lang="en-US" sz="1050" dirty="0" err="1"/>
              <a:t>Traveltime</a:t>
            </a:r>
            <a:r>
              <a:rPr lang="en-US" sz="1050" dirty="0"/>
              <a:t> – home to school travel time				</a:t>
            </a:r>
            <a:r>
              <a:rPr lang="en-US" sz="1050" dirty="0">
                <a:solidFill>
                  <a:srgbClr val="00B0F0"/>
                </a:solidFill>
              </a:rPr>
              <a:t>G3 – final grade</a:t>
            </a:r>
          </a:p>
          <a:p>
            <a:pPr>
              <a:lnSpc>
                <a:spcPct val="150000"/>
              </a:lnSpc>
            </a:pPr>
            <a:r>
              <a:rPr lang="en-US" sz="1050" dirty="0" err="1"/>
              <a:t>Studytime</a:t>
            </a:r>
            <a:r>
              <a:rPr lang="en-US" sz="1050" dirty="0"/>
              <a:t> – weekly study time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Failures – number of past failed classes</a:t>
            </a:r>
          </a:p>
          <a:p>
            <a:pPr>
              <a:lnSpc>
                <a:spcPct val="150000"/>
              </a:lnSpc>
            </a:pPr>
            <a:r>
              <a:rPr lang="en-US" sz="1050" dirty="0" err="1"/>
              <a:t>Schoolsup</a:t>
            </a:r>
            <a:r>
              <a:rPr lang="en-US" sz="1050" dirty="0"/>
              <a:t> – extra educational support</a:t>
            </a:r>
          </a:p>
          <a:p>
            <a:pPr>
              <a:lnSpc>
                <a:spcPct val="150000"/>
              </a:lnSpc>
            </a:pPr>
            <a:r>
              <a:rPr lang="en-US" sz="1050" dirty="0" err="1"/>
              <a:t>Famsup</a:t>
            </a:r>
            <a:r>
              <a:rPr lang="en-US" sz="1050" dirty="0"/>
              <a:t> – family educational support</a:t>
            </a:r>
          </a:p>
          <a:p>
            <a:pPr>
              <a:lnSpc>
                <a:spcPct val="150000"/>
              </a:lnSpc>
            </a:pPr>
            <a:r>
              <a:rPr lang="en-US" sz="1050" strike="sngStrike" dirty="0">
                <a:solidFill>
                  <a:schemeClr val="bg1">
                    <a:lumMod val="85000"/>
                  </a:schemeClr>
                </a:solidFill>
              </a:rPr>
              <a:t>Paid – extra paid classes within the course subject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Activities – extra-curricular activities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Nursery – attended nursery school</a:t>
            </a:r>
          </a:p>
        </p:txBody>
      </p:sp>
    </p:spTree>
    <p:extLst>
      <p:ext uri="{BB962C8B-B14F-4D97-AF65-F5344CB8AC3E}">
        <p14:creationId xmlns:p14="http://schemas.microsoft.com/office/powerpoint/2010/main" val="3404922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BFDED4-E55B-4670-B815-D984049B031F}"/>
              </a:ext>
            </a:extLst>
          </p:cNvPr>
          <p:cNvSpPr/>
          <p:nvPr/>
        </p:nvSpPr>
        <p:spPr>
          <a:xfrm>
            <a:off x="0" y="0"/>
            <a:ext cx="12192000" cy="1231392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B1628C-9933-48F9-8652-6093097E4A13}"/>
              </a:ext>
            </a:extLst>
          </p:cNvPr>
          <p:cNvSpPr txBox="1"/>
          <p:nvPr/>
        </p:nvSpPr>
        <p:spPr>
          <a:xfrm>
            <a:off x="780288" y="230975"/>
            <a:ext cx="6851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+mj-lt"/>
              </a:rPr>
              <a:t>Dummy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37A6B-1637-45D1-8A4A-28588CD464E4}"/>
              </a:ext>
            </a:extLst>
          </p:cNvPr>
          <p:cNvSpPr txBox="1"/>
          <p:nvPr/>
        </p:nvSpPr>
        <p:spPr>
          <a:xfrm>
            <a:off x="518160" y="1414271"/>
            <a:ext cx="11033760" cy="4910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FF0000"/>
                </a:solidFill>
              </a:rPr>
              <a:t>School – student’s school					higher – wants to take higher education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FF0000"/>
                </a:solidFill>
              </a:rPr>
              <a:t>Sex – student’s gender	 				internet – Internet access at home</a:t>
            </a:r>
            <a:r>
              <a:rPr lang="en-US" sz="1050" dirty="0"/>
              <a:t>	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Age – Age of the student					</a:t>
            </a:r>
            <a:r>
              <a:rPr lang="en-US" sz="1050" dirty="0">
                <a:solidFill>
                  <a:srgbClr val="FF0000"/>
                </a:solidFill>
              </a:rPr>
              <a:t>romantic – in a romantic relationship 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FF0000"/>
                </a:solidFill>
              </a:rPr>
              <a:t>Address – Student’s home address “type”</a:t>
            </a:r>
            <a:r>
              <a:rPr lang="en-US" sz="1050" dirty="0"/>
              <a:t>				</a:t>
            </a:r>
            <a:r>
              <a:rPr lang="en-US" sz="1050" dirty="0" err="1">
                <a:solidFill>
                  <a:srgbClr val="FF0000"/>
                </a:solidFill>
              </a:rPr>
              <a:t>famrel</a:t>
            </a:r>
            <a:r>
              <a:rPr lang="en-US" sz="1050" dirty="0">
                <a:solidFill>
                  <a:srgbClr val="FF0000"/>
                </a:solidFill>
              </a:rPr>
              <a:t> – quality of family relationship(1-5)</a:t>
            </a:r>
          </a:p>
          <a:p>
            <a:pPr>
              <a:lnSpc>
                <a:spcPct val="150000"/>
              </a:lnSpc>
            </a:pPr>
            <a:r>
              <a:rPr lang="en-US" sz="1050" dirty="0" err="1">
                <a:solidFill>
                  <a:srgbClr val="FF0000"/>
                </a:solidFill>
              </a:rPr>
              <a:t>Famsize</a:t>
            </a:r>
            <a:r>
              <a:rPr lang="en-US" sz="1050" dirty="0">
                <a:solidFill>
                  <a:srgbClr val="FF0000"/>
                </a:solidFill>
              </a:rPr>
              <a:t> – student’s family size	</a:t>
            </a:r>
            <a:r>
              <a:rPr lang="en-US" sz="1050" dirty="0"/>
              <a:t>				</a:t>
            </a:r>
            <a:r>
              <a:rPr lang="en-US" sz="1050" dirty="0" err="1">
                <a:solidFill>
                  <a:srgbClr val="FF0000"/>
                </a:solidFill>
              </a:rPr>
              <a:t>freetime</a:t>
            </a:r>
            <a:r>
              <a:rPr lang="en-US" sz="1050" dirty="0">
                <a:solidFill>
                  <a:srgbClr val="FF0000"/>
                </a:solidFill>
              </a:rPr>
              <a:t> – free time after school	(1-5)</a:t>
            </a:r>
            <a:r>
              <a:rPr lang="en-US" sz="1050" dirty="0"/>
              <a:t>			</a:t>
            </a:r>
          </a:p>
          <a:p>
            <a:pPr>
              <a:lnSpc>
                <a:spcPct val="150000"/>
              </a:lnSpc>
            </a:pPr>
            <a:r>
              <a:rPr lang="en-US" sz="1050" strike="sngStrike" dirty="0" err="1">
                <a:solidFill>
                  <a:schemeClr val="bg1">
                    <a:lumMod val="75000"/>
                  </a:schemeClr>
                </a:solidFill>
              </a:rPr>
              <a:t>Pstatus</a:t>
            </a:r>
            <a:r>
              <a:rPr lang="en-US" sz="1050" strike="sngStrike" dirty="0">
                <a:solidFill>
                  <a:schemeClr val="bg1">
                    <a:lumMod val="75000"/>
                  </a:schemeClr>
                </a:solidFill>
              </a:rPr>
              <a:t> – parent’s cohabitation status </a:t>
            </a:r>
            <a:r>
              <a:rPr lang="en-US" sz="1050" dirty="0"/>
              <a:t>				</a:t>
            </a:r>
            <a:r>
              <a:rPr lang="en-US" sz="1050" dirty="0" err="1">
                <a:solidFill>
                  <a:srgbClr val="FF0000"/>
                </a:solidFill>
              </a:rPr>
              <a:t>goout</a:t>
            </a:r>
            <a:r>
              <a:rPr lang="en-US" sz="1050" dirty="0">
                <a:solidFill>
                  <a:srgbClr val="FF0000"/>
                </a:solidFill>
              </a:rPr>
              <a:t> – going out with friends(1-5)</a:t>
            </a:r>
          </a:p>
          <a:p>
            <a:pPr>
              <a:lnSpc>
                <a:spcPct val="150000"/>
              </a:lnSpc>
            </a:pPr>
            <a:r>
              <a:rPr lang="en-US" sz="1050" dirty="0" err="1">
                <a:solidFill>
                  <a:srgbClr val="FF0000"/>
                </a:solidFill>
              </a:rPr>
              <a:t>Medu</a:t>
            </a:r>
            <a:r>
              <a:rPr lang="en-US" sz="1050" dirty="0">
                <a:solidFill>
                  <a:srgbClr val="FF0000"/>
                </a:solidFill>
              </a:rPr>
              <a:t> – mother’s education</a:t>
            </a:r>
            <a:r>
              <a:rPr lang="en-US" sz="1050" dirty="0"/>
              <a:t>					</a:t>
            </a:r>
            <a:r>
              <a:rPr lang="en-US" sz="1050" dirty="0" err="1">
                <a:solidFill>
                  <a:srgbClr val="FF0000"/>
                </a:solidFill>
              </a:rPr>
              <a:t>Dalc</a:t>
            </a:r>
            <a:r>
              <a:rPr lang="en-US" sz="1050" dirty="0">
                <a:solidFill>
                  <a:srgbClr val="FF0000"/>
                </a:solidFill>
              </a:rPr>
              <a:t> – workday alcohol consumption(1-5)</a:t>
            </a:r>
          </a:p>
          <a:p>
            <a:pPr>
              <a:lnSpc>
                <a:spcPct val="150000"/>
              </a:lnSpc>
            </a:pPr>
            <a:r>
              <a:rPr lang="en-US" sz="1050" dirty="0" err="1">
                <a:solidFill>
                  <a:srgbClr val="FF0000"/>
                </a:solidFill>
              </a:rPr>
              <a:t>Fedu</a:t>
            </a:r>
            <a:r>
              <a:rPr lang="en-US" sz="1050" dirty="0">
                <a:solidFill>
                  <a:srgbClr val="FF0000"/>
                </a:solidFill>
              </a:rPr>
              <a:t> – father’s education					</a:t>
            </a:r>
            <a:r>
              <a:rPr lang="en-US" sz="1050" dirty="0" err="1">
                <a:solidFill>
                  <a:srgbClr val="FF0000"/>
                </a:solidFill>
              </a:rPr>
              <a:t>Walc</a:t>
            </a:r>
            <a:r>
              <a:rPr lang="en-US" sz="1050" dirty="0">
                <a:solidFill>
                  <a:srgbClr val="FF0000"/>
                </a:solidFill>
              </a:rPr>
              <a:t> – weekend alcohol consumption(1-5)</a:t>
            </a:r>
          </a:p>
          <a:p>
            <a:pPr>
              <a:lnSpc>
                <a:spcPct val="150000"/>
              </a:lnSpc>
            </a:pPr>
            <a:r>
              <a:rPr lang="en-US" sz="1050" dirty="0" err="1">
                <a:solidFill>
                  <a:srgbClr val="FF0000"/>
                </a:solidFill>
              </a:rPr>
              <a:t>Mjob</a:t>
            </a:r>
            <a:r>
              <a:rPr lang="en-US" sz="1050" dirty="0">
                <a:solidFill>
                  <a:srgbClr val="FF0000"/>
                </a:solidFill>
              </a:rPr>
              <a:t> – mother’s job					health – current health status(1-5)</a:t>
            </a:r>
          </a:p>
          <a:p>
            <a:pPr>
              <a:lnSpc>
                <a:spcPct val="150000"/>
              </a:lnSpc>
            </a:pPr>
            <a:r>
              <a:rPr lang="en-US" sz="1050" dirty="0" err="1">
                <a:solidFill>
                  <a:srgbClr val="FF0000"/>
                </a:solidFill>
              </a:rPr>
              <a:t>Fjob</a:t>
            </a:r>
            <a:r>
              <a:rPr lang="en-US" sz="1050" dirty="0">
                <a:solidFill>
                  <a:srgbClr val="FF0000"/>
                </a:solidFill>
              </a:rPr>
              <a:t> – father’s job</a:t>
            </a:r>
            <a:r>
              <a:rPr lang="en-US" sz="1050" dirty="0"/>
              <a:t>					absences – number of school absences(0-93)</a:t>
            </a:r>
          </a:p>
          <a:p>
            <a:pPr>
              <a:lnSpc>
                <a:spcPct val="150000"/>
              </a:lnSpc>
            </a:pPr>
            <a:r>
              <a:rPr lang="en-US" sz="1050" strike="sngStrike" dirty="0">
                <a:solidFill>
                  <a:schemeClr val="bg1">
                    <a:lumMod val="85000"/>
                  </a:schemeClr>
                </a:solidFill>
              </a:rPr>
              <a:t>Reason – reason to choose schooling 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		</a:t>
            </a:r>
            <a:r>
              <a:rPr lang="en-US" sz="1050" dirty="0"/>
              <a:t>G1 – first period grade</a:t>
            </a:r>
            <a:endParaRPr lang="en-US" sz="1050" strike="sngStrike" dirty="0"/>
          </a:p>
          <a:p>
            <a:pPr>
              <a:lnSpc>
                <a:spcPct val="150000"/>
              </a:lnSpc>
            </a:pPr>
            <a:r>
              <a:rPr lang="en-US" sz="1050" strike="sngStrike" dirty="0">
                <a:solidFill>
                  <a:schemeClr val="bg1">
                    <a:lumMod val="85000"/>
                  </a:schemeClr>
                </a:solidFill>
              </a:rPr>
              <a:t>Guardian – student’s guardian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			</a:t>
            </a:r>
            <a:r>
              <a:rPr lang="en-US" sz="1050" dirty="0"/>
              <a:t>G2 – second period grade</a:t>
            </a:r>
            <a:endParaRPr lang="en-US" sz="1050" strike="sngStrike" dirty="0"/>
          </a:p>
          <a:p>
            <a:pPr>
              <a:lnSpc>
                <a:spcPct val="150000"/>
              </a:lnSpc>
            </a:pPr>
            <a:r>
              <a:rPr lang="en-US" sz="1050" dirty="0" err="1">
                <a:solidFill>
                  <a:srgbClr val="FF0000"/>
                </a:solidFill>
              </a:rPr>
              <a:t>Traveltime</a:t>
            </a:r>
            <a:r>
              <a:rPr lang="en-US" sz="1050" dirty="0">
                <a:solidFill>
                  <a:srgbClr val="FF0000"/>
                </a:solidFill>
              </a:rPr>
              <a:t> – home to school travel time</a:t>
            </a:r>
            <a:r>
              <a:rPr lang="en-US" sz="1050" dirty="0"/>
              <a:t>				</a:t>
            </a:r>
            <a:r>
              <a:rPr lang="en-US" sz="1050" dirty="0">
                <a:solidFill>
                  <a:srgbClr val="00B0F0"/>
                </a:solidFill>
              </a:rPr>
              <a:t>G3 – final grade</a:t>
            </a:r>
          </a:p>
          <a:p>
            <a:pPr>
              <a:lnSpc>
                <a:spcPct val="150000"/>
              </a:lnSpc>
            </a:pPr>
            <a:r>
              <a:rPr lang="en-US" sz="1050" dirty="0" err="1">
                <a:solidFill>
                  <a:srgbClr val="FF0000"/>
                </a:solidFill>
              </a:rPr>
              <a:t>Studytime</a:t>
            </a:r>
            <a:r>
              <a:rPr lang="en-US" sz="1050" dirty="0">
                <a:solidFill>
                  <a:srgbClr val="FF0000"/>
                </a:solidFill>
              </a:rPr>
              <a:t> – weekly study time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Failures – number of past failed classes</a:t>
            </a:r>
          </a:p>
          <a:p>
            <a:pPr>
              <a:lnSpc>
                <a:spcPct val="150000"/>
              </a:lnSpc>
            </a:pPr>
            <a:r>
              <a:rPr lang="en-US" sz="1050" dirty="0" err="1">
                <a:solidFill>
                  <a:srgbClr val="FF0000"/>
                </a:solidFill>
              </a:rPr>
              <a:t>Schoolsup</a:t>
            </a:r>
            <a:r>
              <a:rPr lang="en-US" sz="1050" dirty="0">
                <a:solidFill>
                  <a:srgbClr val="FF0000"/>
                </a:solidFill>
              </a:rPr>
              <a:t> – extra educational support</a:t>
            </a:r>
          </a:p>
          <a:p>
            <a:pPr>
              <a:lnSpc>
                <a:spcPct val="150000"/>
              </a:lnSpc>
            </a:pPr>
            <a:r>
              <a:rPr lang="en-US" sz="1050" dirty="0" err="1">
                <a:solidFill>
                  <a:srgbClr val="FF0000"/>
                </a:solidFill>
              </a:rPr>
              <a:t>Famsup</a:t>
            </a:r>
            <a:r>
              <a:rPr lang="en-US" sz="1050" dirty="0">
                <a:solidFill>
                  <a:srgbClr val="FF0000"/>
                </a:solidFill>
              </a:rPr>
              <a:t> – family educational support</a:t>
            </a:r>
          </a:p>
          <a:p>
            <a:pPr>
              <a:lnSpc>
                <a:spcPct val="150000"/>
              </a:lnSpc>
            </a:pPr>
            <a:r>
              <a:rPr lang="en-US" sz="1050" strike="sngStrike" dirty="0">
                <a:solidFill>
                  <a:schemeClr val="bg1">
                    <a:lumMod val="85000"/>
                  </a:schemeClr>
                </a:solidFill>
              </a:rPr>
              <a:t>Paid – extra paid classes within the course subject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FF0000"/>
                </a:solidFill>
              </a:rPr>
              <a:t>Activities – extra-curricular activities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FF0000"/>
                </a:solidFill>
              </a:rPr>
              <a:t>Nursery – attended nursery school</a:t>
            </a:r>
          </a:p>
        </p:txBody>
      </p:sp>
    </p:spTree>
    <p:extLst>
      <p:ext uri="{BB962C8B-B14F-4D97-AF65-F5344CB8AC3E}">
        <p14:creationId xmlns:p14="http://schemas.microsoft.com/office/powerpoint/2010/main" val="292284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BFDED4-E55B-4670-B815-D984049B031F}"/>
              </a:ext>
            </a:extLst>
          </p:cNvPr>
          <p:cNvSpPr/>
          <p:nvPr/>
        </p:nvSpPr>
        <p:spPr>
          <a:xfrm>
            <a:off x="0" y="0"/>
            <a:ext cx="12192000" cy="1231392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B1628C-9933-48F9-8652-6093097E4A13}"/>
              </a:ext>
            </a:extLst>
          </p:cNvPr>
          <p:cNvSpPr txBox="1"/>
          <p:nvPr/>
        </p:nvSpPr>
        <p:spPr>
          <a:xfrm>
            <a:off x="780288" y="230975"/>
            <a:ext cx="6851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+mj-lt"/>
              </a:rPr>
              <a:t>Initial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FC855F6-77E2-458C-8328-94AE6C5A6462}"/>
                  </a:ext>
                </a:extLst>
              </p:cNvPr>
              <p:cNvSpPr txBox="1"/>
              <p:nvPr/>
            </p:nvSpPr>
            <p:spPr>
              <a:xfrm>
                <a:off x="2553331" y="1673353"/>
                <a:ext cx="7085338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𝐴𝑔𝑒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𝑓𝑎𝑖𝑙𝑢𝑟𝑒𝑠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𝑎𝑏𝑠𝑒𝑛𝑐𝑒𝑠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FC855F6-77E2-458C-8328-94AE6C5A6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331" y="1673353"/>
                <a:ext cx="7085338" cy="284437"/>
              </a:xfrm>
              <a:prstGeom prst="rect">
                <a:avLst/>
              </a:prstGeom>
              <a:blipFill>
                <a:blip r:embed="rId2"/>
                <a:stretch>
                  <a:fillRect l="-344" t="-17391" r="-775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285029A5-A1DC-4E60-B709-296E045C6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88" y="2399751"/>
            <a:ext cx="4749428" cy="29565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471094-18FA-4822-B0E2-D2C05A308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698" y="2399751"/>
            <a:ext cx="5022014" cy="295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84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BFDED4-E55B-4670-B815-D984049B031F}"/>
              </a:ext>
            </a:extLst>
          </p:cNvPr>
          <p:cNvSpPr/>
          <p:nvPr/>
        </p:nvSpPr>
        <p:spPr>
          <a:xfrm>
            <a:off x="0" y="0"/>
            <a:ext cx="12192000" cy="1231392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B1628C-9933-48F9-8652-6093097E4A13}"/>
              </a:ext>
            </a:extLst>
          </p:cNvPr>
          <p:cNvSpPr txBox="1"/>
          <p:nvPr/>
        </p:nvSpPr>
        <p:spPr>
          <a:xfrm>
            <a:off x="780288" y="230975"/>
            <a:ext cx="6851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+mj-lt"/>
              </a:rPr>
              <a:t>Collinearity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8439C2-343F-46B2-B318-F1930F52D5E4}"/>
              </a:ext>
            </a:extLst>
          </p:cNvPr>
          <p:cNvSpPr txBox="1"/>
          <p:nvPr/>
        </p:nvSpPr>
        <p:spPr>
          <a:xfrm>
            <a:off x="546100" y="1638300"/>
            <a:ext cx="1149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 a Correlation Matrix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65BA68-E275-4280-A04D-6F7205950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825312"/>
              </p:ext>
            </p:extLst>
          </p:nvPr>
        </p:nvGraphicFramePr>
        <p:xfrm>
          <a:off x="2031999" y="2133600"/>
          <a:ext cx="8128001" cy="259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1938819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851129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193854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445959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48267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1612804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55625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Failures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Absences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695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-0.162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-0.360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22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0.852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-0.355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621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0.852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-0.143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-0.356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57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-0.162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-0.143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409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Failures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-0.360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-0.355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-0.356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6047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Absences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6806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97397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{6953B8DA-A9A0-4C2A-8148-8684EC5FF212}tf22712842_win32</Template>
  <TotalTime>792</TotalTime>
  <Words>1495</Words>
  <Application>Microsoft Office PowerPoint</Application>
  <PresentationFormat>Widescreen</PresentationFormat>
  <Paragraphs>180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Bookman Old Style</vt:lpstr>
      <vt:lpstr>Calibri</vt:lpstr>
      <vt:lpstr>Cambria Math</vt:lpstr>
      <vt:lpstr>Franklin Gothic Book</vt:lpstr>
      <vt:lpstr>1_RetrospectVTI</vt:lpstr>
      <vt:lpstr>Predicting Student Grades</vt:lpstr>
      <vt:lpstr>Objective</vt:lpstr>
      <vt:lpstr>Why?</vt:lpstr>
      <vt:lpstr>How did I do it?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Student Grades</dc:title>
  <dc:creator>Vinh Van</dc:creator>
  <cp:lastModifiedBy>Vinh Van</cp:lastModifiedBy>
  <cp:revision>8</cp:revision>
  <dcterms:created xsi:type="dcterms:W3CDTF">2022-04-16T19:37:33Z</dcterms:created>
  <dcterms:modified xsi:type="dcterms:W3CDTF">2022-04-19T02:34:13Z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