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827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417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38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310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024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762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941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95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959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936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477F-4AC7-49C0-947E-9CD9211A03EB}" type="datetimeFigureOut">
              <a:rPr lang="en-MY" smtClean="0"/>
              <a:t>20/11/2016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3FE4-19ED-4022-AC90-7B0BC17862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952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MY" b="1" dirty="0"/>
              <a:t>How to Compile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7252"/>
            <a:ext cx="9144000" cy="5520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g++ Chromosome.cpp DoubleGene.cpp GeneticAlgorithm.cpp IntegerGene.cpp Population.cpp Utilities.cpp -O2 -Wall  -</a:t>
            </a:r>
            <a:r>
              <a:rPr lang="en-US" sz="3200" dirty="0" err="1">
                <a:latin typeface="Consolas" panose="020B0609020204030204" pitchFamily="49" charset="0"/>
              </a:rPr>
              <a:t>Werror</a:t>
            </a:r>
            <a:r>
              <a:rPr lang="en-US" sz="3200" dirty="0">
                <a:latin typeface="Consolas" panose="020B0609020204030204" pitchFamily="49" charset="0"/>
              </a:rPr>
              <a:t> -pedantic --</a:t>
            </a:r>
            <a:r>
              <a:rPr lang="en-US" sz="3200" dirty="0" err="1">
                <a:latin typeface="Consolas" panose="020B0609020204030204" pitchFamily="49" charset="0"/>
              </a:rPr>
              <a:t>std</a:t>
            </a:r>
            <a:r>
              <a:rPr lang="en-US" sz="3200" dirty="0">
                <a:latin typeface="Consolas" panose="020B0609020204030204" pitchFamily="49" charset="0"/>
              </a:rPr>
              <a:t>=</a:t>
            </a:r>
            <a:r>
              <a:rPr lang="en-US" sz="3200" dirty="0" err="1">
                <a:latin typeface="Consolas" panose="020B0609020204030204" pitchFamily="49" charset="0"/>
              </a:rPr>
              <a:t>c++</a:t>
            </a:r>
            <a:r>
              <a:rPr lang="en-US" sz="3200" dirty="0">
                <a:latin typeface="Consolas" panose="020B0609020204030204" pitchFamily="49" charset="0"/>
              </a:rPr>
              <a:t>11 -o </a:t>
            </a:r>
            <a:r>
              <a:rPr lang="en-US" sz="3200" dirty="0" err="1">
                <a:latin typeface="Consolas" panose="020B0609020204030204" pitchFamily="49" charset="0"/>
              </a:rPr>
              <a:t>GeneticAlgorithm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MY" b="1" dirty="0"/>
              <a:t>How to Generate Initial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7252"/>
            <a:ext cx="9144000" cy="5520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./</a:t>
            </a:r>
            <a:r>
              <a:rPr lang="en-US" sz="3200" dirty="0" err="1">
                <a:latin typeface="Consolas" panose="020B0609020204030204" pitchFamily="49" charset="0"/>
              </a:rPr>
              <a:t>GeneticAlgorithm</a:t>
            </a:r>
            <a:r>
              <a:rPr lang="en-US" sz="3200" dirty="0">
                <a:latin typeface="Consolas" panose="020B0609020204030204" pitchFamily="49" charset="0"/>
              </a:rPr>
              <a:t> 20 </a:t>
            </a:r>
            <a:r>
              <a:rPr lang="en-US" sz="3200" dirty="0" err="1">
                <a:latin typeface="Consolas" panose="020B0609020204030204" pitchFamily="49" charset="0"/>
              </a:rPr>
              <a:t>population.out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504888" y="1694575"/>
            <a:ext cx="134223" cy="587229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6518945" y="369812"/>
            <a:ext cx="134223" cy="323675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4711" y="2147185"/>
            <a:ext cx="16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Population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8768" y="2143888"/>
            <a:ext cx="16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Output filename</a:t>
            </a:r>
          </a:p>
        </p:txBody>
      </p:sp>
    </p:spTree>
    <p:extLst>
      <p:ext uri="{BB962C8B-B14F-4D97-AF65-F5344CB8AC3E}">
        <p14:creationId xmlns:p14="http://schemas.microsoft.com/office/powerpoint/2010/main" val="14066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MY" b="1" dirty="0"/>
              <a:t>Sample Output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7252"/>
            <a:ext cx="9144000" cy="5520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Contents of </a:t>
            </a:r>
            <a:r>
              <a:rPr lang="en-US" sz="3200" dirty="0" err="1">
                <a:latin typeface="Consolas" panose="020B0609020204030204" pitchFamily="49" charset="0"/>
              </a:rPr>
              <a:t>population.out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8" y="2044205"/>
            <a:ext cx="1971675" cy="7400925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0800000">
            <a:off x="2659309" y="2044204"/>
            <a:ext cx="131603" cy="1261057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41243" y="2259233"/>
            <a:ext cx="2608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Params</a:t>
            </a:r>
            <a:r>
              <a:rPr lang="en-US" sz="2400" dirty="0">
                <a:solidFill>
                  <a:srgbClr val="FF0000"/>
                </a:solidFill>
              </a:rPr>
              <a:t> to be used in SLICM pass</a:t>
            </a:r>
          </a:p>
        </p:txBody>
      </p:sp>
    </p:spTree>
    <p:extLst>
      <p:ext uri="{BB962C8B-B14F-4D97-AF65-F5344CB8AC3E}">
        <p14:creationId xmlns:p14="http://schemas.microsoft.com/office/powerpoint/2010/main" val="7345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MY" b="1" dirty="0"/>
              <a:t>How to Generate Next Generation of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7252"/>
            <a:ext cx="9144000" cy="5520747"/>
          </a:xfrm>
        </p:spPr>
        <p:txBody>
          <a:bodyPr>
            <a:normAutofit/>
          </a:bodyPr>
          <a:lstStyle/>
          <a:p>
            <a:endParaRPr lang="en-US" sz="3200" dirty="0">
              <a:latin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./</a:t>
            </a:r>
            <a:r>
              <a:rPr lang="en-US" sz="3200" dirty="0" err="1">
                <a:latin typeface="Consolas" panose="020B0609020204030204" pitchFamily="49" charset="0"/>
              </a:rPr>
              <a:t>GeneticAlgorithm</a:t>
            </a:r>
            <a:r>
              <a:rPr lang="en-US" sz="3200" dirty="0">
                <a:latin typeface="Consolas" panose="020B0609020204030204" pitchFamily="49" charset="0"/>
              </a:rPr>
              <a:t> 20 </a:t>
            </a:r>
            <a:r>
              <a:rPr lang="en-US" sz="3200" dirty="0" err="1">
                <a:latin typeface="Consolas" panose="020B0609020204030204" pitchFamily="49" charset="0"/>
              </a:rPr>
              <a:t>population.out</a:t>
            </a:r>
            <a:r>
              <a:rPr lang="en-US" sz="3200" dirty="0">
                <a:latin typeface="Consolas" panose="020B0609020204030204" pitchFamily="49" charset="0"/>
              </a:rPr>
              <a:t> 0.65 0.05 0.05 fitness.in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0696" y="3002557"/>
            <a:ext cx="152400" cy="956345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1586568" y="3011993"/>
            <a:ext cx="143311" cy="92838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4504888" y="2133598"/>
            <a:ext cx="134223" cy="587229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502091" y="2319546"/>
            <a:ext cx="134224" cy="230418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2702652" y="3003253"/>
            <a:ext cx="134223" cy="93677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5400000">
            <a:off x="6521042" y="806738"/>
            <a:ext cx="146804" cy="325353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21915" y="1449900"/>
            <a:ext cx="16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Population size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2766" y="1449900"/>
            <a:ext cx="3614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Output filename to store </a:t>
            </a:r>
            <a:r>
              <a:rPr lang="en-US" sz="2400" dirty="0" err="1">
                <a:solidFill>
                  <a:srgbClr val="FF0000"/>
                </a:solidFill>
              </a:rPr>
              <a:t>params</a:t>
            </a:r>
            <a:r>
              <a:rPr lang="en-US" sz="2400" dirty="0">
                <a:solidFill>
                  <a:srgbClr val="FF0000"/>
                </a:solidFill>
              </a:rPr>
              <a:t> of next generation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23" y="4292238"/>
            <a:ext cx="16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Crossover probability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52624" y="4293637"/>
            <a:ext cx="16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Mutation probability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8150" y="4293640"/>
            <a:ext cx="16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Elitism percentage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3116" y="4292238"/>
            <a:ext cx="3268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Input filename containing finesses of previous generation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41084" y="3749880"/>
            <a:ext cx="120951" cy="6375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652626" y="3738192"/>
            <a:ext cx="372961" cy="6492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769764" y="3738191"/>
            <a:ext cx="785771" cy="7079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598564" y="3738191"/>
            <a:ext cx="711667" cy="8359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MY" b="1" dirty="0"/>
              <a:t>Expected Format of Input File for Generating Next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7252"/>
            <a:ext cx="9144000" cy="5520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Expected format of </a:t>
            </a:r>
            <a:r>
              <a:rPr lang="en-US" sz="3200" dirty="0">
                <a:latin typeface="Consolas" panose="020B0609020204030204" pitchFamily="49" charset="0"/>
              </a:rPr>
              <a:t>fitness.in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06" y="1967286"/>
            <a:ext cx="2457450" cy="851535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10800000">
            <a:off x="2860645" y="1967286"/>
            <a:ext cx="131603" cy="1261057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0256" y="2182316"/>
            <a:ext cx="5178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Params</a:t>
            </a:r>
            <a:r>
              <a:rPr lang="en-US" sz="2400" dirty="0">
                <a:solidFill>
                  <a:srgbClr val="FF0000"/>
                </a:solidFill>
              </a:rPr>
              <a:t> used in SLICM pass (same as that read from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population.out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0256" y="3228343"/>
            <a:ext cx="517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Fitness value of those </a:t>
            </a:r>
            <a:r>
              <a:rPr lang="en-US" sz="2400" dirty="0" err="1">
                <a:solidFill>
                  <a:srgbClr val="0000FF"/>
                </a:solidFill>
              </a:rPr>
              <a:t>params</a:t>
            </a:r>
            <a:r>
              <a:rPr lang="en-US" sz="2400" dirty="0">
                <a:solidFill>
                  <a:srgbClr val="0000FF"/>
                </a:solidFill>
              </a:rPr>
              <a:t> (geometric mean of execution time of benchmarks compiled using SLICM pass)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17371" y="3365434"/>
            <a:ext cx="454335" cy="779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7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</TotalTime>
  <Words>161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How to Compile</vt:lpstr>
      <vt:lpstr>How to Generate Initial Population</vt:lpstr>
      <vt:lpstr>Sample Output File Contents</vt:lpstr>
      <vt:lpstr>How to Generate Next Generation of Population</vt:lpstr>
      <vt:lpstr>Expected Format of Input File for Generating Next Generation</vt:lpstr>
    </vt:vector>
  </TitlesOfParts>
  <Company>Materialise Malaysia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vs Tail Recusion</dc:title>
  <dc:creator>Mohd. Hafiz Hasan</dc:creator>
  <cp:lastModifiedBy>Mohd Hafiz Hasan</cp:lastModifiedBy>
  <cp:revision>144</cp:revision>
  <dcterms:created xsi:type="dcterms:W3CDTF">2015-09-22T01:26:20Z</dcterms:created>
  <dcterms:modified xsi:type="dcterms:W3CDTF">2016-11-20T20:38:23Z</dcterms:modified>
</cp:coreProperties>
</file>