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6"/>
  </p:notesMasterIdLst>
  <p:sldIdLst>
    <p:sldId id="265" r:id="rId2"/>
    <p:sldId id="269" r:id="rId3"/>
    <p:sldId id="268" r:id="rId4"/>
    <p:sldId id="27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9"/>
    <a:srgbClr val="DE2626"/>
    <a:srgbClr val="A6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81871" autoAdjust="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43ED-274D-408D-B3CB-E02F640AFE78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3D00-E44B-4482-BAFA-BD1A565BD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5935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8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160479"/>
            <a:ext cx="3456384" cy="591656"/>
          </a:xfrm>
          <a:prstGeom prst="rect">
            <a:avLst/>
          </a:prstGeom>
        </p:spPr>
      </p:pic>
      <p:pic>
        <p:nvPicPr>
          <p:cNvPr id="11" name="Grafik 10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60479"/>
            <a:ext cx="2318708" cy="516011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539552" y="6075296"/>
            <a:ext cx="8136904" cy="18000"/>
          </a:xfrm>
          <a:prstGeom prst="rect">
            <a:avLst/>
          </a:prstGeom>
          <a:solidFill>
            <a:srgbClr val="A6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619056" y="62359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DE2626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893668"/>
            <a:ext cx="9144000" cy="96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7094"/>
          <a:stretch/>
        </p:blipFill>
        <p:spPr>
          <a:xfrm>
            <a:off x="0" y="-38637"/>
            <a:ext cx="9144000" cy="51411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73947"/>
            <a:ext cx="1255068" cy="8367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1" y="5208368"/>
            <a:ext cx="1428750" cy="95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5078123"/>
            <a:ext cx="2016224" cy="134414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27784" y="270892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Thema: Game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Gruppe: Grey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310" y="6344824"/>
            <a:ext cx="274320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0910" y="332656"/>
            <a:ext cx="9033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cadeClassic" panose="00000400000000000000" pitchFamily="2" charset="0"/>
              </a:rPr>
              <a:t>Prototyp   eines   Action-Adventures</a:t>
            </a:r>
            <a:endParaRPr lang="de-DE" sz="4000" dirty="0">
              <a:latin typeface="ArcadeClassic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841">
            <a:off x="177970" y="1584757"/>
            <a:ext cx="4240299" cy="31999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1">
            <a:off x="4659510" y="2171796"/>
            <a:ext cx="4192438" cy="31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961315" cy="570007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2" y="1628800"/>
            <a:ext cx="6183605" cy="407951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6" b="29370"/>
          <a:stretch/>
        </p:blipFill>
        <p:spPr>
          <a:xfrm>
            <a:off x="2555776" y="284684"/>
            <a:ext cx="61206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7716268" cy="452596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6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enutzerdefiniert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00"/>
      </a:hlink>
      <a:folHlink>
        <a:srgbClr val="0000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ArcadeClassic</vt:lpstr>
      <vt:lpstr>Arial</vt:lpstr>
      <vt:lpstr>Calibri</vt:lpstr>
      <vt:lpstr>Courier New</vt:lpstr>
      <vt:lpstr>Palatino Linotype</vt:lpstr>
      <vt:lpstr>Executive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</dc:creator>
  <cp:lastModifiedBy>schueler</cp:lastModifiedBy>
  <cp:revision>122</cp:revision>
  <cp:lastPrinted>2015-04-01T19:41:32Z</cp:lastPrinted>
  <dcterms:created xsi:type="dcterms:W3CDTF">2015-04-01T14:51:19Z</dcterms:created>
  <dcterms:modified xsi:type="dcterms:W3CDTF">2016-10-02T13:14:38Z</dcterms:modified>
</cp:coreProperties>
</file>