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64" r:id="rId1"/>
  </p:sldMasterIdLst>
  <p:notesMasterIdLst>
    <p:notesMasterId r:id="rId6"/>
  </p:notesMasterIdLst>
  <p:sldIdLst>
    <p:sldId id="265" r:id="rId2"/>
    <p:sldId id="269" r:id="rId3"/>
    <p:sldId id="268" r:id="rId4"/>
    <p:sldId id="27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229"/>
    <a:srgbClr val="DE2626"/>
    <a:srgbClr val="A6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81871" autoAdjust="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743ED-274D-408D-B3CB-E02F640AFE78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F3D00-E44B-4482-BAFA-BD1A565BD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45935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80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FolienMaser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6160479"/>
            <a:ext cx="3456384" cy="591656"/>
          </a:xfrm>
          <a:prstGeom prst="rect">
            <a:avLst/>
          </a:prstGeom>
        </p:spPr>
      </p:pic>
      <p:pic>
        <p:nvPicPr>
          <p:cNvPr id="11" name="Grafik 10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60479"/>
            <a:ext cx="2318708" cy="516011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539552" y="6075296"/>
            <a:ext cx="8136904" cy="18000"/>
          </a:xfrm>
          <a:prstGeom prst="rect">
            <a:avLst/>
          </a:prstGeom>
          <a:solidFill>
            <a:srgbClr val="A6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6619056" y="62359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 </a:t>
            </a:r>
            <a:fld id="{607E74BB-1D28-454B-A11E-08EA726EAFC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rgbClr val="DE2626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893668"/>
            <a:ext cx="9144000" cy="964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47094"/>
          <a:stretch/>
        </p:blipFill>
        <p:spPr>
          <a:xfrm>
            <a:off x="0" y="0"/>
            <a:ext cx="9144000" cy="514114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273947"/>
            <a:ext cx="1255068" cy="8367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01" y="5208368"/>
            <a:ext cx="1428750" cy="9525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5078123"/>
            <a:ext cx="2016224" cy="134414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27784" y="2708920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Thema: </a:t>
            </a:r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de-DE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Gruppe: </a:t>
            </a:r>
            <a:r>
              <a: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endParaRPr lang="de-D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310" y="6344824"/>
            <a:ext cx="2743200" cy="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0910" y="332656"/>
            <a:ext cx="9033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latin typeface="ArcadeClassic" panose="00000400000000000000" pitchFamily="2" charset="0"/>
              </a:rPr>
              <a:t>Prototyp   eines   Action-Adventures</a:t>
            </a:r>
            <a:endParaRPr lang="de-DE" sz="4000" dirty="0">
              <a:latin typeface="ArcadeClassic" panose="00000400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4841">
            <a:off x="185301" y="1327205"/>
            <a:ext cx="4240299" cy="319991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101">
            <a:off x="4659510" y="2171796"/>
            <a:ext cx="4192438" cy="31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3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1961315" cy="570007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2" y="1628800"/>
            <a:ext cx="6183605" cy="407951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6" b="29370"/>
          <a:stretch/>
        </p:blipFill>
        <p:spPr>
          <a:xfrm>
            <a:off x="2555776" y="284684"/>
            <a:ext cx="61206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0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92696"/>
            <a:ext cx="7716268" cy="452596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607E74BB-1D28-454B-A11E-08EA726EAFC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667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Benutzerdefiniert 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000000"/>
      </a:hlink>
      <a:folHlink>
        <a:srgbClr val="00000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Executive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</dc:creator>
  <cp:lastModifiedBy>schueler</cp:lastModifiedBy>
  <cp:revision>119</cp:revision>
  <cp:lastPrinted>2015-04-01T19:41:32Z</cp:lastPrinted>
  <dcterms:created xsi:type="dcterms:W3CDTF">2015-04-01T14:51:19Z</dcterms:created>
  <dcterms:modified xsi:type="dcterms:W3CDTF">2016-10-02T09:37:17Z</dcterms:modified>
</cp:coreProperties>
</file>