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PT Sans Narrow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3cba079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3cba079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resuelve el problema?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431450"/>
            <a:ext cx="8520600" cy="27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problemática se resuelve moderando la cantidad de agua que se utiliza para el riego y solo gastando el agua necesaria. Esto se logra mediante los sensores anteriormente mencionados, los cuales están siempre activos esperando el trigger que los haga comenzar a regar.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Habría que realizar un análisis más profundo de costo-beneficio para poder concretar si realmente se está reduciendo el impacto ambiental o si las baterías y la energía utilizada en los sensores e implementación del sistema es en realidad contraproducente.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Arial</vt:lpstr>
      <vt:lpstr>PT Sans Narrow</vt:lpstr>
      <vt:lpstr>Tropic</vt:lpstr>
      <vt:lpstr>¿Cómo resuelve el problema?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resuelve el problema?</dc:title>
  <dc:creator>Sebastián Sánchez</dc:creator>
  <cp:lastModifiedBy>Sebastián Sánchez</cp:lastModifiedBy>
  <cp:revision>1</cp:revision>
  <dcterms:modified xsi:type="dcterms:W3CDTF">2021-05-07T16:01:19Z</dcterms:modified>
</cp:coreProperties>
</file>