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PT Sans Narrow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3cba07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3cba07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Propuesta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Crear un sistema de riego que detecte cuándo es necesario regar según la humedad del suelo, utilizando sensores que recojan y envíen esta información, y activen actuadores que enciendan el sistema.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75" y="2963525"/>
            <a:ext cx="1911950" cy="19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950" y="2908987"/>
            <a:ext cx="2021025" cy="2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Presentación en pantalla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PT Sans Narrow</vt:lpstr>
      <vt:lpstr>Open Sans</vt:lpstr>
      <vt:lpstr>Tropic</vt:lpstr>
      <vt:lpstr>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</dc:title>
  <cp:lastModifiedBy>Armando Ángel Martínez Villarreal</cp:lastModifiedBy>
  <cp:revision>1</cp:revision>
  <dcterms:modified xsi:type="dcterms:W3CDTF">2021-05-07T16:13:15Z</dcterms:modified>
</cp:coreProperties>
</file>