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3cba07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3cba07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3cba079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3cba079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funciona? (Conexión)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23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colocarán sensores de humedad a una distancia óptima que pueda recoger todos los datos del suelo, dichos sensores serán conectados a un microprocesador (si se tiene en casa y es pequeño puede ser un arduino, si es algo masivo se puede usar algo más potente) que mandará la información hacia la red.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98" y="2877298"/>
            <a:ext cx="2164275" cy="1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49" y="3019374"/>
            <a:ext cx="1156075" cy="1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461388" y="4396600"/>
            <a:ext cx="1977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>
                <a:latin typeface="Lato"/>
                <a:ea typeface="Lato"/>
                <a:cs typeface="Lato"/>
                <a:sym typeface="Lato"/>
              </a:rPr>
              <a:t>Arduino UNO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765525" y="4317525"/>
            <a:ext cx="1977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>
                <a:latin typeface="Lato"/>
                <a:ea typeface="Lato"/>
                <a:cs typeface="Lato"/>
                <a:sym typeface="Lato"/>
              </a:rPr>
              <a:t>Sensor humedad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funciona? (Activación)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Teniendo los datos en la red y la configuración del programa en el microprocesador, se tomará la decisión de activar el sistema de riego a través de los aspersores por un tiempo determinado (el requerido) y de nueva cuenta se estará tomando la lectura de la humedad hasta que el sistema necesite ser usado de nuevo.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Presentación en pantalla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Open Sans</vt:lpstr>
      <vt:lpstr>Lato</vt:lpstr>
      <vt:lpstr>PT Sans Narrow</vt:lpstr>
      <vt:lpstr>Arial</vt:lpstr>
      <vt:lpstr>Tropic</vt:lpstr>
      <vt:lpstr>¿Cómo funciona? (Conexión)</vt:lpstr>
      <vt:lpstr>¿Cómo funciona? (Activación)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funciona? (Conexión)</dc:title>
  <cp:lastModifiedBy>Miguel Octavio Ramírez Romero</cp:lastModifiedBy>
  <cp:revision>1</cp:revision>
  <dcterms:modified xsi:type="dcterms:W3CDTF">2021-05-07T19:23:59Z</dcterms:modified>
</cp:coreProperties>
</file>