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61" r:id="rId2"/>
  </p:sldIdLst>
  <p:sldSz cx="9144000" cy="5143500" type="screen16x9"/>
  <p:notesSz cx="6858000" cy="9144000"/>
  <p:embeddedFontLst>
    <p:embeddedFont>
      <p:font typeface="Open Sans" panose="020B0606030504020204" pitchFamily="34" charset="0"/>
      <p:regular r:id="rId4"/>
      <p:bold r:id="rId5"/>
      <p:italic r:id="rId6"/>
      <p:boldItalic r:id="rId7"/>
    </p:embeddedFont>
    <p:embeddedFont>
      <p:font typeface="PT Sans Narrow" panose="020B0604020202020204"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83cba079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83cba079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Conclusiones</a:t>
            </a:r>
            <a:endParaRPr/>
          </a:p>
        </p:txBody>
      </p:sp>
      <p:sp>
        <p:nvSpPr>
          <p:cNvPr id="99" name="Google Shape;99;p18"/>
          <p:cNvSpPr txBox="1">
            <a:spLocks noGrp="1"/>
          </p:cNvSpPr>
          <p:nvPr>
            <p:ph type="body" idx="1"/>
          </p:nvPr>
        </p:nvSpPr>
        <p:spPr>
          <a:xfrm>
            <a:off x="311700" y="1266325"/>
            <a:ext cx="8520600" cy="2944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s-419"/>
              <a:t>El desperdicio de agua tanto al nivel consumidor como al nivel de las grandes empresas representa cada vez más una de las mayores problemáticas medioambientales. La única forma de combatir el desabasto es aprovechar el recurso al máximo, evitar cualquier desperdicio y limitarse a utilizar sólo aquello estrictamente necesario. A través del Internet of Things podemos lograr la optimización de este recurso al proteger las zonas agrícolas sin descuidar sus necesidades mientras simultáneamente se evita el desperdicio del agua. </a:t>
            </a:r>
            <a:endParaRPr/>
          </a:p>
          <a:p>
            <a:pPr marL="0" lvl="0" indent="0" algn="l" rtl="0">
              <a:spcBef>
                <a:spcPts val="1200"/>
              </a:spcBef>
              <a:spcAft>
                <a:spcPts val="1200"/>
              </a:spcAft>
              <a:buNone/>
            </a:pPr>
            <a:endParaRPr/>
          </a:p>
        </p:txBody>
      </p:sp>
      <p:pic>
        <p:nvPicPr>
          <p:cNvPr id="100" name="Google Shape;100;p18"/>
          <p:cNvPicPr preferRelativeResize="0"/>
          <p:nvPr/>
        </p:nvPicPr>
        <p:blipFill rotWithShape="1">
          <a:blip r:embed="rId3">
            <a:alphaModFix/>
          </a:blip>
          <a:srcRect l="20485" t="7027" r="19616" b="18133"/>
          <a:stretch/>
        </p:blipFill>
        <p:spPr>
          <a:xfrm rot="-476243">
            <a:off x="2785250" y="3481125"/>
            <a:ext cx="1073275" cy="1446575"/>
          </a:xfrm>
          <a:prstGeom prst="rect">
            <a:avLst/>
          </a:prstGeom>
          <a:noFill/>
          <a:ln>
            <a:noFill/>
          </a:ln>
        </p:spPr>
      </p:pic>
      <p:pic>
        <p:nvPicPr>
          <p:cNvPr id="101" name="Google Shape;101;p18"/>
          <p:cNvPicPr preferRelativeResize="0"/>
          <p:nvPr/>
        </p:nvPicPr>
        <p:blipFill rotWithShape="1">
          <a:blip r:embed="rId4">
            <a:alphaModFix/>
          </a:blip>
          <a:srcRect l="3235" r="3245"/>
          <a:stretch/>
        </p:blipFill>
        <p:spPr>
          <a:xfrm rot="563284">
            <a:off x="4044228" y="3692220"/>
            <a:ext cx="1193245" cy="1213462"/>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Words>
  <Application>Microsoft Office PowerPoint</Application>
  <PresentationFormat>Presentación en pantalla (16:9)</PresentationFormat>
  <Paragraphs>2</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PT Sans Narrow</vt:lpstr>
      <vt:lpstr>Open Sans</vt:lpstr>
      <vt:lpstr>Arial</vt:lpstr>
      <vt:lpstr>Tropic</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Conclusiones</dc:title>
  <cp:lastModifiedBy>Salette Villalobos</cp:lastModifiedBy>
  <cp:revision>1</cp:revision>
  <dcterms:modified xsi:type="dcterms:W3CDTF">2021-05-07T15:59:13Z</dcterms:modified>
</cp:coreProperties>
</file>