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¡Ya tenemos el modelo! </a:t>
            </a:r>
            <a:r>
              <a:rPr lang="es-ES" dirty="0">
                <a:solidFill>
                  <a:srgbClr val="C00000"/>
                </a:solidFill>
              </a:rPr>
              <a:t>Vamos a ponerlo en producción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9"/>
            <a:ext cx="10033956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a la hora de imputarla en 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imputar esa media, cuando en realidad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filtrábamos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partir de 100, lo mismo en test. Cuidado aquí con eliminar registros si estamos en una competición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porque la cantidad de muestras que van a test no puede variar. Por lo general NO es recomendable eliminar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Existen varios tipos de modelos… </a:t>
            </a:r>
            <a:r>
              <a:rPr lang="es-ES" dirty="0">
                <a:solidFill>
                  <a:srgbClr val="C00000"/>
                </a:solidFill>
              </a:rPr>
              <a:t>¿Cómo sé que he elegido el que da mejores resultados?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1885</Words>
  <Application>Microsoft Office PowerPoint</Application>
  <PresentationFormat>Panorámica</PresentationFormat>
  <Paragraphs>299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sé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Cross Validation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TheBridge</cp:lastModifiedBy>
  <cp:revision>3</cp:revision>
  <dcterms:created xsi:type="dcterms:W3CDTF">2020-10-12T14:09:12Z</dcterms:created>
  <dcterms:modified xsi:type="dcterms:W3CDTF">2021-01-21T22:55:15Z</dcterms:modified>
</cp:coreProperties>
</file>