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1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2F5F-C389-455B-A318-D47920AF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03F5-70A9-426B-BED4-987C53D82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9C73-B96C-41DF-8939-39A79A09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0243-2F00-4C01-9674-51A3D637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5F69-B6A9-49C0-BB1B-1CB271E6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552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09C9-61EA-490E-9474-DD6E4AA7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8068-0653-42F3-A9CB-743972D3E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500A-60C4-4BC3-BDF0-18C28761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F3C3-517B-4A26-8606-8BD1B3DD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463C4-7D1B-4BFE-8529-0DF4D03D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33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A3A6-A64F-4C61-88CA-FD1763EF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EAFB0-E0E0-4F02-80AE-5CBD3572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8ADC-9A06-4784-A0CB-5B2487B1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BB5E-55E4-41F5-8752-D9971081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EB78-B330-4254-848A-123863F6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28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474" y="593058"/>
            <a:ext cx="9058108" cy="9466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79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83872"/>
            <a:ext cx="12192000" cy="174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42" y="6177111"/>
            <a:ext cx="1319313" cy="4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CC52-06C0-4301-A4D1-9158258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A9C-0787-4A74-B5A5-6A40FB1E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7A11-3E52-4CCA-A751-812EC40D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CAF5-4299-4195-8373-55A8DCD6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617B-3CB5-4868-B8B6-A438768A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822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AE1B-0F8D-4598-8932-EE0790B9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34782-0A9E-4A9E-9880-C22E0325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AE7C-AFD5-4CD0-BEC1-0FBFF42F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4787-70B9-4642-B30E-15C18816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5941-710E-4CFC-A6FF-E5A23D7F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274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003F-0298-42C0-83E7-852F96A6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DDBE-11AB-4DA9-8B6B-470F1EDBE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C3889-32A0-4762-8E52-BE448C3E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9D42-DEEC-492F-8D16-4696431A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20D5E-42D1-4D69-80E7-1E808770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02E18-3402-4887-8826-C6CFDA1B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61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5112-3F3C-42C7-9073-E3A20521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3E5-8ED1-4C50-ADC2-17E0D6DC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0AE5-2525-45AE-B527-B79CA8DD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DC4DB-CC7D-48C7-9CBE-04C13D7BE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2D107-BC50-42AF-92B5-CFB3188CA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7C27C-A0CF-40C4-9744-237676BE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C5A28-1EE4-446B-8A53-D94F795E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2F2D6-ECD3-40E3-91E7-DFBA27AF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14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8E07-893A-450F-852A-A4D222F9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D7649-15C2-4625-9863-FCC36315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05019-041F-4E7D-8161-632E60A1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84808-B797-4069-A9C0-CC323BAE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0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B6F3D-7122-4FFA-A249-85EA39E1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44991-0856-4F2A-A6BA-6FDFBCF6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B7DA-C53A-43A1-8682-1F28D74F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69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28C5-82DE-4FEA-B0B9-7A09F74F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A55A-C04F-4D10-9EC5-745D6891A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77B3-E92A-4A42-8B0C-48344AB6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1FA7-DAC4-422F-8307-E988B023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1C86-A883-4565-BBAE-9EF24990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4579-ED39-4B3B-81CF-1809379A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20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87E7-A112-4DC9-AFF8-AFB51600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070B8-9CAE-4DB9-9A52-8923BF089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70C9D-F8EC-4CB3-AEE0-AD06B2C03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89D9-39E5-4BB6-898F-C32D7459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BF0EE-E81B-4037-A08C-1C9859A6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67597-554D-47E9-851B-00F2CD42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590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B643D-870A-4400-9E62-A23340DC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06717-4FFE-449A-9DC9-84A12876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1BD5-D7A3-4134-858C-4EF95EE67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6689-D49B-477E-94E2-091A19403C12}" type="datetimeFigureOut">
              <a:rPr lang="en-NL" smtClean="0"/>
              <a:t>22/09/2018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D122-25E0-4023-A15D-F53C76DD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06FF-DFA3-437F-B9A8-8CC393CB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010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47" y="5664868"/>
            <a:ext cx="1853969" cy="7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5" descr="Image result for docker contain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77" y="3225290"/>
            <a:ext cx="2543824" cy="19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3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691">
            <a:off x="8186845" y="4192248"/>
            <a:ext cx="1133952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61" y="3932980"/>
            <a:ext cx="352725" cy="40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475" y="593144"/>
            <a:ext cx="10137210" cy="946580"/>
          </a:xfrm>
        </p:spPr>
        <p:txBody>
          <a:bodyPr/>
          <a:lstStyle/>
          <a:p>
            <a:r>
              <a:rPr lang="nl-NL" dirty="0"/>
              <a:t>Run a Node.JS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Github</a:t>
            </a:r>
            <a:br>
              <a:rPr lang="nl-NL" dirty="0"/>
            </a:b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container image</a:t>
            </a:r>
            <a:endParaRPr lang="en-US" dirty="0"/>
          </a:p>
        </p:txBody>
      </p:sp>
      <p:sp>
        <p:nvSpPr>
          <p:cNvPr id="4" name="AutoShape 2" descr="Image result for kubernetes logo"/>
          <p:cNvSpPr>
            <a:spLocks noChangeAspect="1" noChangeArrowheads="1"/>
          </p:cNvSpPr>
          <p:nvPr/>
        </p:nvSpPr>
        <p:spPr bwMode="auto">
          <a:xfrm>
            <a:off x="109385" y="-1800289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5" name="AutoShape 4" descr="Image result for kubernetes logo"/>
          <p:cNvSpPr>
            <a:spLocks noChangeAspect="1" noChangeArrowheads="1"/>
          </p:cNvSpPr>
          <p:nvPr/>
        </p:nvSpPr>
        <p:spPr bwMode="auto">
          <a:xfrm>
            <a:off x="216538" y="-1693136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6" name="AutoShape 6" descr="Image result for kubernetes logo"/>
          <p:cNvSpPr>
            <a:spLocks noChangeAspect="1" noChangeArrowheads="1"/>
          </p:cNvSpPr>
          <p:nvPr/>
        </p:nvSpPr>
        <p:spPr bwMode="auto">
          <a:xfrm>
            <a:off x="323691" y="-1585983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7" name="AutoShape 8" descr="Kubernetes Logo"/>
          <p:cNvSpPr>
            <a:spLocks noChangeAspect="1" noChangeArrowheads="1"/>
          </p:cNvSpPr>
          <p:nvPr/>
        </p:nvSpPr>
        <p:spPr bwMode="auto">
          <a:xfrm>
            <a:off x="109385" y="-288985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8" name="AutoShape 10" descr="Kubernetes Logo"/>
          <p:cNvSpPr>
            <a:spLocks noChangeAspect="1" noChangeArrowheads="1"/>
          </p:cNvSpPr>
          <p:nvPr/>
        </p:nvSpPr>
        <p:spPr bwMode="auto">
          <a:xfrm>
            <a:off x="216538" y="-181832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1" name="AutoShape 19" descr="Image result for docker logo transparent"/>
          <p:cNvSpPr>
            <a:spLocks noChangeAspect="1" noChangeArrowheads="1"/>
          </p:cNvSpPr>
          <p:nvPr/>
        </p:nvSpPr>
        <p:spPr bwMode="auto">
          <a:xfrm>
            <a:off x="323692" y="-444134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2" name="AutoShape 21" descr="Image result for docker logo transparent"/>
          <p:cNvSpPr>
            <a:spLocks noChangeAspect="1" noChangeArrowheads="1"/>
          </p:cNvSpPr>
          <p:nvPr/>
        </p:nvSpPr>
        <p:spPr bwMode="auto">
          <a:xfrm>
            <a:off x="430845" y="-336981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pic>
        <p:nvPicPr>
          <p:cNvPr id="2071" name="Picture 23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79" y="4472038"/>
            <a:ext cx="2294079" cy="189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7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4" name="AutoShape 29" descr="Image result for nodejs logo"/>
          <p:cNvSpPr>
            <a:spLocks noChangeAspect="1" noChangeArrowheads="1"/>
          </p:cNvSpPr>
          <p:nvPr/>
        </p:nvSpPr>
        <p:spPr bwMode="auto">
          <a:xfrm>
            <a:off x="216539" y="-401719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5" name="AutoShape 31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2129665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pic>
        <p:nvPicPr>
          <p:cNvPr id="24" name="Picture 25" descr="Image result for docker contain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28" y="2862343"/>
            <a:ext cx="2543824" cy="19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3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691">
            <a:off x="3737695" y="3829301"/>
            <a:ext cx="1133952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12" y="3570033"/>
            <a:ext cx="352725" cy="40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486842" y="4318370"/>
            <a:ext cx="1317089" cy="417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0753" y="4167413"/>
            <a:ext cx="227838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1. pull </a:t>
            </a:r>
            <a:r>
              <a:rPr lang="nl-NL" sz="1266" dirty="0" err="1"/>
              <a:t>from</a:t>
            </a:r>
            <a:r>
              <a:rPr lang="nl-NL" sz="1266" dirty="0"/>
              <a:t> Docker Hub </a:t>
            </a:r>
            <a:r>
              <a:rPr lang="nl-NL" sz="1266" dirty="0" err="1"/>
              <a:t>registry</a:t>
            </a:r>
            <a:endParaRPr lang="en-US" sz="1266" dirty="0" err="1"/>
          </a:p>
        </p:txBody>
      </p:sp>
      <p:grpSp>
        <p:nvGrpSpPr>
          <p:cNvPr id="18" name="Group 17"/>
          <p:cNvGrpSpPr/>
          <p:nvPr/>
        </p:nvGrpSpPr>
        <p:grpSpPr>
          <a:xfrm>
            <a:off x="7152166" y="1469354"/>
            <a:ext cx="3345555" cy="1392989"/>
            <a:chOff x="7296572" y="2958085"/>
            <a:chExt cx="8339668" cy="3595115"/>
          </a:xfrm>
        </p:grpSpPr>
        <p:sp>
          <p:nvSpPr>
            <p:cNvPr id="34" name="Cube 33"/>
            <p:cNvSpPr/>
            <p:nvPr/>
          </p:nvSpPr>
          <p:spPr>
            <a:xfrm>
              <a:off x="7296572" y="2958085"/>
              <a:ext cx="8339668" cy="359511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pic>
          <p:nvPicPr>
            <p:cNvPr id="35" name="Picture 34" descr="Image result for logo github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27" b="34286"/>
            <a:stretch/>
          </p:blipFill>
          <p:spPr bwMode="auto">
            <a:xfrm>
              <a:off x="11338559" y="5619458"/>
              <a:ext cx="3239135" cy="83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185" y="4196371"/>
              <a:ext cx="3116501" cy="17593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9" name="Right Arrow 18"/>
          <p:cNvSpPr/>
          <p:nvPr/>
        </p:nvSpPr>
        <p:spPr>
          <a:xfrm>
            <a:off x="5678063" y="3600828"/>
            <a:ext cx="1870570" cy="1023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66" dirty="0"/>
              <a:t>run container</a:t>
            </a:r>
            <a:endParaRPr lang="en-US" sz="1266" dirty="0"/>
          </a:p>
        </p:txBody>
      </p:sp>
      <p:cxnSp>
        <p:nvCxnSpPr>
          <p:cNvPr id="22" name="Straight Arrow Connector 21"/>
          <p:cNvCxnSpPr>
            <a:stCxn id="36" idx="2"/>
          </p:cNvCxnSpPr>
          <p:nvPr/>
        </p:nvCxnSpPr>
        <p:spPr>
          <a:xfrm>
            <a:off x="7895465" y="2630836"/>
            <a:ext cx="483899" cy="12526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90078" y="3089779"/>
            <a:ext cx="1557414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3. </a:t>
            </a:r>
            <a:r>
              <a:rPr lang="nl-NL" sz="1266" dirty="0" err="1"/>
              <a:t>clone</a:t>
            </a:r>
            <a:r>
              <a:rPr lang="nl-NL" sz="1266" dirty="0"/>
              <a:t> </a:t>
            </a:r>
            <a:r>
              <a:rPr lang="nl-NL" sz="1266" dirty="0" err="1"/>
              <a:t>from</a:t>
            </a:r>
            <a:r>
              <a:rPr lang="nl-NL" sz="1266" dirty="0"/>
              <a:t> GitHub</a:t>
            </a:r>
            <a:endParaRPr lang="en-US" sz="1266" dirty="0" err="1"/>
          </a:p>
        </p:txBody>
      </p:sp>
      <p:sp>
        <p:nvSpPr>
          <p:cNvPr id="44" name="TextBox 43"/>
          <p:cNvSpPr txBox="1"/>
          <p:nvPr/>
        </p:nvSpPr>
        <p:spPr>
          <a:xfrm>
            <a:off x="5678063" y="4400728"/>
            <a:ext cx="1482585" cy="126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 err="1"/>
              <a:t>Specify</a:t>
            </a:r>
            <a:r>
              <a:rPr lang="nl-NL" sz="1266" dirty="0"/>
              <a:t>:</a:t>
            </a:r>
          </a:p>
          <a:p>
            <a:pPr marL="241093" indent="-241093">
              <a:buFontTx/>
              <a:buChar char="-"/>
            </a:pPr>
            <a:r>
              <a:rPr lang="nl-NL" sz="1266" dirty="0"/>
              <a:t>GITHUB_URL</a:t>
            </a:r>
          </a:p>
          <a:p>
            <a:pPr marL="241093" indent="-241093">
              <a:buFontTx/>
              <a:buChar char="-"/>
            </a:pPr>
            <a:r>
              <a:rPr lang="nl-NL" sz="1266" dirty="0"/>
              <a:t>APP_HOME</a:t>
            </a:r>
          </a:p>
          <a:p>
            <a:pPr marL="241093" indent="-241093">
              <a:buFontTx/>
              <a:buChar char="-"/>
            </a:pPr>
            <a:r>
              <a:rPr lang="nl-NL" sz="1266" dirty="0"/>
              <a:t>APP_STARTUP</a:t>
            </a:r>
          </a:p>
          <a:p>
            <a:pPr marL="241093" indent="-241093">
              <a:buFontTx/>
              <a:buChar char="-"/>
            </a:pPr>
            <a:r>
              <a:rPr lang="nl-NL" sz="1266" dirty="0"/>
              <a:t>APP_PORT</a:t>
            </a:r>
          </a:p>
          <a:p>
            <a:pPr marL="241093" indent="-241093">
              <a:buFontTx/>
              <a:buChar char="-"/>
            </a:pPr>
            <a:r>
              <a:rPr lang="nl-NL" sz="1266" dirty="0"/>
              <a:t>NODE_VERSION</a:t>
            </a:r>
            <a:endParaRPr lang="en-US" sz="1266" dirty="0" err="1"/>
          </a:p>
        </p:txBody>
      </p:sp>
      <p:sp>
        <p:nvSpPr>
          <p:cNvPr id="45" name="TextBox 44"/>
          <p:cNvSpPr txBox="1"/>
          <p:nvPr/>
        </p:nvSpPr>
        <p:spPr>
          <a:xfrm>
            <a:off x="5678063" y="3039551"/>
            <a:ext cx="1322798" cy="676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2. </a:t>
            </a:r>
            <a:r>
              <a:rPr lang="nl-NL" sz="1266" dirty="0" err="1"/>
              <a:t>docker</a:t>
            </a:r>
            <a:r>
              <a:rPr lang="nl-NL" sz="1266" dirty="0"/>
              <a:t> run:</a:t>
            </a:r>
          </a:p>
          <a:p>
            <a:pPr marL="241093" indent="-241093">
              <a:buFontTx/>
              <a:buChar char="-"/>
            </a:pPr>
            <a:r>
              <a:rPr lang="nl-NL" sz="1266" dirty="0"/>
              <a:t>port </a:t>
            </a:r>
            <a:r>
              <a:rPr lang="nl-NL" sz="1266" dirty="0" err="1"/>
              <a:t>mapping</a:t>
            </a:r>
            <a:endParaRPr lang="nl-NL" sz="1266" dirty="0"/>
          </a:p>
          <a:p>
            <a:pPr marL="241093" indent="-241093">
              <a:buFontTx/>
              <a:buChar char="-"/>
            </a:pPr>
            <a:r>
              <a:rPr lang="nl-NL" sz="1266" dirty="0"/>
              <a:t>volume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64632" y="4037625"/>
            <a:ext cx="107054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4. </a:t>
            </a:r>
            <a:r>
              <a:rPr lang="nl-NL" sz="1266" dirty="0" err="1"/>
              <a:t>npm</a:t>
            </a:r>
            <a:r>
              <a:rPr lang="nl-NL" sz="1266" dirty="0"/>
              <a:t> </a:t>
            </a:r>
            <a:r>
              <a:rPr lang="nl-NL" sz="1266" dirty="0" err="1"/>
              <a:t>install</a:t>
            </a:r>
            <a:endParaRPr lang="en-US" sz="1266" dirty="0" err="1"/>
          </a:p>
        </p:txBody>
      </p:sp>
      <p:sp>
        <p:nvSpPr>
          <p:cNvPr id="48" name="TextBox 47"/>
          <p:cNvSpPr txBox="1"/>
          <p:nvPr/>
        </p:nvSpPr>
        <p:spPr>
          <a:xfrm>
            <a:off x="9889800" y="4483331"/>
            <a:ext cx="1163524" cy="481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5. </a:t>
            </a:r>
            <a:r>
              <a:rPr lang="nl-NL" sz="1266" dirty="0" err="1"/>
              <a:t>npm</a:t>
            </a:r>
            <a:r>
              <a:rPr lang="nl-NL" sz="1266" dirty="0"/>
              <a:t> start or</a:t>
            </a:r>
            <a:br>
              <a:rPr lang="nl-NL" sz="1266" dirty="0"/>
            </a:br>
            <a:r>
              <a:rPr lang="nl-NL" sz="1266" dirty="0"/>
              <a:t>node app.js</a:t>
            </a:r>
            <a:endParaRPr lang="en-US" sz="1266" dirty="0" err="1"/>
          </a:p>
        </p:txBody>
      </p:sp>
      <p:pic>
        <p:nvPicPr>
          <p:cNvPr id="3074" name="Picture 2" descr="Image result for logo np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47" y="3268788"/>
            <a:ext cx="1769032" cy="6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>
            <a:off x="9996778" y="3626339"/>
            <a:ext cx="299269" cy="2409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o chrome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475" y="5462752"/>
            <a:ext cx="629027" cy="6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/>
          <p:nvPr/>
        </p:nvCxnSpPr>
        <p:spPr>
          <a:xfrm flipH="1" flipV="1">
            <a:off x="9037646" y="4527318"/>
            <a:ext cx="745421" cy="14964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597204" y="5300453"/>
            <a:ext cx="153477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6. access </a:t>
            </a:r>
            <a:r>
              <a:rPr lang="nl-NL" sz="1266" dirty="0" err="1"/>
              <a:t>application</a:t>
            </a:r>
            <a:endParaRPr lang="en-US" sz="1266" dirty="0" err="1"/>
          </a:p>
        </p:txBody>
      </p:sp>
    </p:spTree>
    <p:extLst>
      <p:ext uri="{BB962C8B-B14F-4D97-AF65-F5344CB8AC3E}">
        <p14:creationId xmlns:p14="http://schemas.microsoft.com/office/powerpoint/2010/main" val="15727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Run a Node.JS application from Github using generic container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a Node.JS application from Github using generic container image</dc:title>
  <dc:creator>Lucas Jellema</dc:creator>
  <cp:lastModifiedBy>Lucas Jellema</cp:lastModifiedBy>
  <cp:revision>1</cp:revision>
  <dcterms:created xsi:type="dcterms:W3CDTF">2018-09-22T07:36:19Z</dcterms:created>
  <dcterms:modified xsi:type="dcterms:W3CDTF">2018-09-22T07:37:06Z</dcterms:modified>
</cp:coreProperties>
</file>