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1" r:id="rId2"/>
    <p:sldId id="632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2F5F-C389-455B-A318-D47920AFB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003F5-70A9-426B-BED4-987C53D82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9C73-B96C-41DF-8939-39A79A09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0243-2F00-4C01-9674-51A3D637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65F69-B6A9-49C0-BB1B-1CB271E63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552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09C9-61EA-490E-9474-DD6E4AA7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88068-0653-42F3-A9CB-743972D3E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500A-60C4-4BC3-BDF0-18C28761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F3C3-517B-4A26-8606-8BD1B3DD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463C4-7D1B-4BFE-8529-0DF4D03D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33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A3A6-A64F-4C61-88CA-FD1763EF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EAFB0-E0E0-4F02-80AE-5CBD3572E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8ADC-9A06-4784-A0CB-5B2487B1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BBB5E-55E4-41F5-8752-D9971081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BEB78-B330-4254-848A-123863F6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28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TANDAARD ALLEEN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474" y="593058"/>
            <a:ext cx="9058108" cy="94660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lnSpc>
                <a:spcPct val="80000"/>
              </a:lnSpc>
              <a:defRPr sz="3797" baseline="0"/>
            </a:lvl1pPr>
          </a:lstStyle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titel</a:t>
            </a:r>
            <a:r>
              <a:rPr lang="en-US" dirty="0"/>
              <a:t> </a:t>
            </a:r>
            <a:r>
              <a:rPr lang="en-US" dirty="0" err="1"/>
              <a:t>hier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83872"/>
            <a:ext cx="12192000" cy="174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42" y="6177111"/>
            <a:ext cx="1319313" cy="4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8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CC52-06C0-4301-A4D1-9158258E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AA9C-0787-4A74-B5A5-6A40FB1E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7A11-3E52-4CCA-A751-812EC40D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CAF5-4299-4195-8373-55A8DCD6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617B-3CB5-4868-B8B6-A438768A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822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AE1B-0F8D-4598-8932-EE0790B9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34782-0A9E-4A9E-9880-C22E0325A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AE7C-AFD5-4CD0-BEC1-0FBFF42F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4787-70B9-4642-B30E-15C18816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5941-710E-4CFC-A6FF-E5A23D7F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274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003F-0298-42C0-83E7-852F96A6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DDBE-11AB-4DA9-8B6B-470F1EDBE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C3889-32A0-4762-8E52-BE448C3E8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39D42-DEEC-492F-8D16-4696431A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20D5E-42D1-4D69-80E7-1E808770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02E18-3402-4887-8826-C6CFDA1B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61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5112-3F3C-42C7-9073-E3A20521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93E5-8ED1-4C50-ADC2-17E0D6DCA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50AE5-2525-45AE-B527-B79CA8DD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DC4DB-CC7D-48C7-9CBE-04C13D7BE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2D107-BC50-42AF-92B5-CFB3188CA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7C27C-A0CF-40C4-9744-237676BE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9C5A28-1EE4-446B-8A53-D94F795E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2F2D6-ECD3-40E3-91E7-DFBA27AF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314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8E07-893A-450F-852A-A4D222F9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D7649-15C2-4625-9863-FCC36315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05019-041F-4E7D-8161-632E60A1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84808-B797-4069-A9C0-CC323BAE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021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B6F3D-7122-4FFA-A249-85EA39E1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44991-0856-4F2A-A6BA-6FDFBCF6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6B7DA-C53A-43A1-8682-1F28D74F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691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28C5-82DE-4FEA-B0B9-7A09F74F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A55A-C04F-4D10-9EC5-745D6891A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77B3-E92A-4A42-8B0C-48344AB6B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01FA7-DAC4-422F-8307-E988B023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21C86-A883-4565-BBAE-9EF24990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4579-ED39-4B3B-81CF-1809379A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202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87E7-A112-4DC9-AFF8-AFB51600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070B8-9CAE-4DB9-9A52-8923BF089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70C9D-F8EC-4CB3-AEE0-AD06B2C03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E89D9-39E5-4BB6-898F-C32D7459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BF0EE-E81B-4037-A08C-1C9859A6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67597-554D-47E9-851B-00F2CD42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590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B643D-870A-4400-9E62-A23340DC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06717-4FFE-449A-9DC9-84A12876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1BD5-D7A3-4134-858C-4EF95EE67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6689-D49B-477E-94E2-091A19403C12}" type="datetimeFigureOut">
              <a:rPr lang="en-NL" smtClean="0"/>
              <a:t>23/09/2018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D122-25E0-4023-A15D-F53C76DD6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06FF-DFA3-437F-B9A8-8CC393CB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0F92-3A32-4D99-8242-A64C7E6E2A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010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047" y="5248877"/>
            <a:ext cx="1853969" cy="7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5" descr="Image result for docker container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01" y="3301446"/>
            <a:ext cx="2543824" cy="19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3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691">
            <a:off x="7102669" y="4268404"/>
            <a:ext cx="1133952" cy="5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985" y="4009136"/>
            <a:ext cx="352725" cy="40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83"/>
            <a:ext cx="10137210" cy="946580"/>
          </a:xfrm>
        </p:spPr>
        <p:txBody>
          <a:bodyPr/>
          <a:lstStyle/>
          <a:p>
            <a:r>
              <a:rPr lang="nl-NL" dirty="0"/>
              <a:t>Run a Node.JS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Github</a:t>
            </a:r>
            <a:br>
              <a:rPr lang="nl-NL" dirty="0"/>
            </a:b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container image</a:t>
            </a:r>
            <a:endParaRPr lang="en-US" dirty="0"/>
          </a:p>
        </p:txBody>
      </p:sp>
      <p:sp>
        <p:nvSpPr>
          <p:cNvPr id="4" name="AutoShape 2" descr="Image result for kubernetes logo"/>
          <p:cNvSpPr>
            <a:spLocks noChangeAspect="1" noChangeArrowheads="1"/>
          </p:cNvSpPr>
          <p:nvPr/>
        </p:nvSpPr>
        <p:spPr bwMode="auto">
          <a:xfrm>
            <a:off x="109385" y="-1800289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5" name="AutoShape 4" descr="Image result for kubernetes logo"/>
          <p:cNvSpPr>
            <a:spLocks noChangeAspect="1" noChangeArrowheads="1"/>
          </p:cNvSpPr>
          <p:nvPr/>
        </p:nvSpPr>
        <p:spPr bwMode="auto">
          <a:xfrm>
            <a:off x="216538" y="-1693136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6" name="AutoShape 6" descr="Image result for kubernetes logo"/>
          <p:cNvSpPr>
            <a:spLocks noChangeAspect="1" noChangeArrowheads="1"/>
          </p:cNvSpPr>
          <p:nvPr/>
        </p:nvSpPr>
        <p:spPr bwMode="auto">
          <a:xfrm>
            <a:off x="323691" y="-1585983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7" name="AutoShape 8" descr="Kubernetes Logo"/>
          <p:cNvSpPr>
            <a:spLocks noChangeAspect="1" noChangeArrowheads="1"/>
          </p:cNvSpPr>
          <p:nvPr/>
        </p:nvSpPr>
        <p:spPr bwMode="auto">
          <a:xfrm>
            <a:off x="109385" y="-288985"/>
            <a:ext cx="602736" cy="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8" name="AutoShape 10" descr="Kubernetes Logo"/>
          <p:cNvSpPr>
            <a:spLocks noChangeAspect="1" noChangeArrowheads="1"/>
          </p:cNvSpPr>
          <p:nvPr/>
        </p:nvSpPr>
        <p:spPr bwMode="auto">
          <a:xfrm>
            <a:off x="216538" y="-181832"/>
            <a:ext cx="602736" cy="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1" name="AutoShape 19" descr="Image result for docker logo transparent"/>
          <p:cNvSpPr>
            <a:spLocks noChangeAspect="1" noChangeArrowheads="1"/>
          </p:cNvSpPr>
          <p:nvPr/>
        </p:nvSpPr>
        <p:spPr bwMode="auto">
          <a:xfrm>
            <a:off x="323692" y="-444134"/>
            <a:ext cx="1640780" cy="1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2" name="AutoShape 21" descr="Image result for docker logo transparent"/>
          <p:cNvSpPr>
            <a:spLocks noChangeAspect="1" noChangeArrowheads="1"/>
          </p:cNvSpPr>
          <p:nvPr/>
        </p:nvSpPr>
        <p:spPr bwMode="auto">
          <a:xfrm>
            <a:off x="430845" y="-336981"/>
            <a:ext cx="1640780" cy="1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pic>
        <p:nvPicPr>
          <p:cNvPr id="2071" name="Picture 23" descr="Related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8" y="4550128"/>
            <a:ext cx="2294079" cy="189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7" descr="Image result for nodejs logo"/>
          <p:cNvSpPr>
            <a:spLocks noChangeAspect="1" noChangeArrowheads="1"/>
          </p:cNvSpPr>
          <p:nvPr/>
        </p:nvSpPr>
        <p:spPr bwMode="auto">
          <a:xfrm>
            <a:off x="109386" y="-508872"/>
            <a:ext cx="3951266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4" name="AutoShape 29" descr="Image result for nodejs logo"/>
          <p:cNvSpPr>
            <a:spLocks noChangeAspect="1" noChangeArrowheads="1"/>
          </p:cNvSpPr>
          <p:nvPr/>
        </p:nvSpPr>
        <p:spPr bwMode="auto">
          <a:xfrm>
            <a:off x="216539" y="-401719"/>
            <a:ext cx="3951266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5" name="AutoShape 31" descr="Image result for nodejs logo"/>
          <p:cNvSpPr>
            <a:spLocks noChangeAspect="1" noChangeArrowheads="1"/>
          </p:cNvSpPr>
          <p:nvPr/>
        </p:nvSpPr>
        <p:spPr bwMode="auto">
          <a:xfrm>
            <a:off x="109386" y="-508872"/>
            <a:ext cx="2129665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pic>
        <p:nvPicPr>
          <p:cNvPr id="24" name="Picture 25" descr="Image result for docker container icon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52" y="2938499"/>
            <a:ext cx="2543824" cy="19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3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6691">
            <a:off x="2653519" y="3905457"/>
            <a:ext cx="1133952" cy="5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36" y="3646189"/>
            <a:ext cx="352725" cy="406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1996207" y="4394527"/>
            <a:ext cx="723548" cy="5578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27694" y="4176062"/>
            <a:ext cx="271625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1. pull image </a:t>
            </a:r>
            <a:r>
              <a:rPr lang="nl-NL" sz="1266" dirty="0" err="1"/>
              <a:t>from</a:t>
            </a:r>
            <a:r>
              <a:rPr lang="nl-NL" sz="1266" dirty="0"/>
              <a:t> Docker Hub </a:t>
            </a:r>
            <a:r>
              <a:rPr lang="nl-NL" sz="1266" dirty="0" err="1"/>
              <a:t>registry</a:t>
            </a:r>
            <a:endParaRPr lang="en-US" sz="1266" dirty="0" err="1"/>
          </a:p>
        </p:txBody>
      </p:sp>
      <p:grpSp>
        <p:nvGrpSpPr>
          <p:cNvPr id="18" name="Group 17"/>
          <p:cNvGrpSpPr/>
          <p:nvPr/>
        </p:nvGrpSpPr>
        <p:grpSpPr>
          <a:xfrm>
            <a:off x="6067990" y="1545510"/>
            <a:ext cx="3345555" cy="1392989"/>
            <a:chOff x="7296572" y="2958085"/>
            <a:chExt cx="8339668" cy="3595115"/>
          </a:xfrm>
        </p:grpSpPr>
        <p:sp>
          <p:nvSpPr>
            <p:cNvPr id="34" name="Cube 33"/>
            <p:cNvSpPr/>
            <p:nvPr/>
          </p:nvSpPr>
          <p:spPr>
            <a:xfrm>
              <a:off x="7296572" y="2958085"/>
              <a:ext cx="8339668" cy="359511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pic>
          <p:nvPicPr>
            <p:cNvPr id="35" name="Picture 34" descr="Image result for logo github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27" b="34286"/>
            <a:stretch/>
          </p:blipFill>
          <p:spPr bwMode="auto">
            <a:xfrm>
              <a:off x="11338559" y="5619458"/>
              <a:ext cx="3239135" cy="83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185" y="4196371"/>
              <a:ext cx="3116501" cy="17593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19" name="Right Arrow 18"/>
          <p:cNvSpPr/>
          <p:nvPr/>
        </p:nvSpPr>
        <p:spPr>
          <a:xfrm>
            <a:off x="4593887" y="3676984"/>
            <a:ext cx="1870570" cy="1023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66" dirty="0"/>
              <a:t>run container</a:t>
            </a:r>
            <a:endParaRPr lang="en-US" sz="1266" dirty="0"/>
          </a:p>
        </p:txBody>
      </p:sp>
      <p:cxnSp>
        <p:nvCxnSpPr>
          <p:cNvPr id="22" name="Straight Arrow Connector 21"/>
          <p:cNvCxnSpPr>
            <a:stCxn id="36" idx="2"/>
          </p:cNvCxnSpPr>
          <p:nvPr/>
        </p:nvCxnSpPr>
        <p:spPr>
          <a:xfrm>
            <a:off x="6811289" y="2706992"/>
            <a:ext cx="483899" cy="12526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46615" y="2893886"/>
            <a:ext cx="184274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3. </a:t>
            </a:r>
            <a:r>
              <a:rPr lang="nl-NL" sz="1266" dirty="0" err="1"/>
              <a:t>clone</a:t>
            </a:r>
            <a:r>
              <a:rPr lang="nl-NL" sz="1266" dirty="0"/>
              <a:t> app </a:t>
            </a:r>
            <a:r>
              <a:rPr lang="nl-NL" sz="1266" dirty="0" err="1"/>
              <a:t>from</a:t>
            </a:r>
            <a:r>
              <a:rPr lang="nl-NL" sz="1266" dirty="0"/>
              <a:t> GitHub</a:t>
            </a:r>
            <a:endParaRPr lang="en-US" sz="1266" dirty="0" err="1"/>
          </a:p>
        </p:txBody>
      </p:sp>
      <p:sp>
        <p:nvSpPr>
          <p:cNvPr id="44" name="TextBox 43"/>
          <p:cNvSpPr txBox="1"/>
          <p:nvPr/>
        </p:nvSpPr>
        <p:spPr>
          <a:xfrm>
            <a:off x="4593887" y="4476884"/>
            <a:ext cx="1535613" cy="8715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 err="1"/>
              <a:t>Specify</a:t>
            </a:r>
            <a:r>
              <a:rPr lang="nl-NL" sz="1266" dirty="0"/>
              <a:t>:</a:t>
            </a:r>
          </a:p>
          <a:p>
            <a:r>
              <a:rPr lang="nl-NL" sz="1266" dirty="0"/>
              <a:t>- GITHUB_URL</a:t>
            </a:r>
          </a:p>
          <a:p>
            <a:r>
              <a:rPr lang="nl-NL" sz="1266" dirty="0"/>
              <a:t>- </a:t>
            </a:r>
            <a:r>
              <a:rPr lang="nl-NL" sz="1266" dirty="0" err="1"/>
              <a:t>Other</a:t>
            </a:r>
            <a:r>
              <a:rPr lang="nl-NL" sz="1266" dirty="0"/>
              <a:t> environment</a:t>
            </a:r>
            <a:br>
              <a:rPr lang="nl-NL" sz="1266" dirty="0"/>
            </a:br>
            <a:r>
              <a:rPr lang="nl-NL" sz="1266" dirty="0"/>
              <a:t>  variables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41823" y="3297106"/>
            <a:ext cx="1322798" cy="676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2. </a:t>
            </a:r>
            <a:r>
              <a:rPr lang="nl-NL" sz="1266" dirty="0" err="1"/>
              <a:t>docker</a:t>
            </a:r>
            <a:r>
              <a:rPr lang="nl-NL" sz="1266" dirty="0"/>
              <a:t> run:</a:t>
            </a:r>
          </a:p>
          <a:p>
            <a:pPr marL="241093" indent="-241093">
              <a:buFontTx/>
              <a:buChar char="-"/>
            </a:pPr>
            <a:r>
              <a:rPr lang="nl-NL" sz="1266" dirty="0"/>
              <a:t>port </a:t>
            </a:r>
            <a:r>
              <a:rPr lang="nl-NL" sz="1266" dirty="0" err="1"/>
              <a:t>mapping</a:t>
            </a:r>
            <a:endParaRPr lang="nl-NL" sz="1266" dirty="0"/>
          </a:p>
          <a:p>
            <a:pPr marL="241093" indent="-241093">
              <a:buFontTx/>
              <a:buChar char="-"/>
            </a:pPr>
            <a:r>
              <a:rPr lang="nl-NL" sz="1266" dirty="0"/>
              <a:t>volume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80456" y="4113781"/>
            <a:ext cx="3375476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4. </a:t>
            </a:r>
            <a:r>
              <a:rPr lang="nl-NL" sz="1266" dirty="0" err="1"/>
              <a:t>npm</a:t>
            </a:r>
            <a:r>
              <a:rPr lang="nl-NL" sz="1266" dirty="0"/>
              <a:t> </a:t>
            </a:r>
            <a:r>
              <a:rPr lang="nl-NL" sz="1266" dirty="0" err="1"/>
              <a:t>install</a:t>
            </a:r>
            <a:r>
              <a:rPr lang="nl-NL" sz="1266" dirty="0"/>
              <a:t> // </a:t>
            </a:r>
            <a:r>
              <a:rPr lang="nl-NL" sz="1266" dirty="0" err="1"/>
              <a:t>install</a:t>
            </a:r>
            <a:r>
              <a:rPr lang="nl-NL" sz="1266" dirty="0"/>
              <a:t> </a:t>
            </a:r>
            <a:r>
              <a:rPr lang="nl-NL" sz="1266" dirty="0" err="1"/>
              <a:t>application</a:t>
            </a:r>
            <a:r>
              <a:rPr lang="nl-NL" sz="1266" dirty="0"/>
              <a:t> </a:t>
            </a:r>
            <a:r>
              <a:rPr lang="nl-NL" sz="1266" dirty="0" err="1"/>
              <a:t>dependencies</a:t>
            </a:r>
            <a:endParaRPr lang="en-US" sz="1266" dirty="0" err="1"/>
          </a:p>
        </p:txBody>
      </p:sp>
      <p:sp>
        <p:nvSpPr>
          <p:cNvPr id="48" name="TextBox 47"/>
          <p:cNvSpPr txBox="1"/>
          <p:nvPr/>
        </p:nvSpPr>
        <p:spPr>
          <a:xfrm>
            <a:off x="8805624" y="4559487"/>
            <a:ext cx="3090911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5. </a:t>
            </a:r>
            <a:r>
              <a:rPr lang="nl-NL" sz="1266" dirty="0" err="1"/>
              <a:t>Nodemon</a:t>
            </a:r>
            <a:r>
              <a:rPr lang="nl-NL" sz="1266" dirty="0"/>
              <a:t> //</a:t>
            </a:r>
            <a:r>
              <a:rPr lang="nl-NL" sz="1266" dirty="0" err="1"/>
              <a:t>to</a:t>
            </a:r>
            <a:r>
              <a:rPr lang="nl-NL" sz="1266" dirty="0"/>
              <a:t> run </a:t>
            </a:r>
            <a:r>
              <a:rPr lang="nl-NL" sz="1266" dirty="0" err="1"/>
              <a:t>and</a:t>
            </a:r>
            <a:r>
              <a:rPr lang="nl-NL" sz="1266" dirty="0"/>
              <a:t> monitor Node app</a:t>
            </a:r>
            <a:endParaRPr lang="en-US" sz="1266" dirty="0" err="1"/>
          </a:p>
        </p:txBody>
      </p:sp>
      <p:pic>
        <p:nvPicPr>
          <p:cNvPr id="3074" name="Picture 2" descr="Image result for logo np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871" y="3344944"/>
            <a:ext cx="1323558" cy="51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 flipH="1">
            <a:off x="8912602" y="3702495"/>
            <a:ext cx="299269" cy="2409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Image result for logo chrome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237" y="5019727"/>
            <a:ext cx="629027" cy="6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/>
          <p:cNvCxnSpPr>
            <a:cxnSpLocks/>
          </p:cNvCxnSpPr>
          <p:nvPr/>
        </p:nvCxnSpPr>
        <p:spPr>
          <a:xfrm flipV="1">
            <a:off x="7217031" y="4603476"/>
            <a:ext cx="736440" cy="10042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135152" y="4802336"/>
            <a:ext cx="153477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6. access </a:t>
            </a:r>
            <a:r>
              <a:rPr lang="nl-NL" sz="1266" dirty="0" err="1"/>
              <a:t>application</a:t>
            </a:r>
            <a:endParaRPr lang="en-US" sz="1266" dirty="0" err="1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65DE4BF-EA6A-438C-B5A6-88D552728CCB}"/>
              </a:ext>
            </a:extLst>
          </p:cNvPr>
          <p:cNvSpPr/>
          <p:nvPr/>
        </p:nvSpPr>
        <p:spPr>
          <a:xfrm>
            <a:off x="1101322" y="1888967"/>
            <a:ext cx="1580536" cy="1198274"/>
          </a:xfrm>
          <a:prstGeom prst="wedgeRectCallout">
            <a:avLst>
              <a:gd name="adj1" fmla="val 58020"/>
              <a:gd name="adj2" fmla="val 89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Node 8</a:t>
            </a:r>
          </a:p>
          <a:p>
            <a:r>
              <a:rPr lang="nl-NL" sz="1400" dirty="0" err="1"/>
              <a:t>npm</a:t>
            </a:r>
            <a:endParaRPr lang="nl-NL" sz="1400" dirty="0"/>
          </a:p>
          <a:p>
            <a:r>
              <a:rPr lang="nl-NL" sz="1400" dirty="0"/>
              <a:t>git </a:t>
            </a:r>
            <a:r>
              <a:rPr lang="nl-NL" sz="1400" dirty="0" err="1"/>
              <a:t>client</a:t>
            </a:r>
            <a:endParaRPr lang="nl-NL" sz="1400" dirty="0"/>
          </a:p>
          <a:p>
            <a:r>
              <a:rPr lang="nl-NL" sz="1400" dirty="0" err="1"/>
              <a:t>nodemon</a:t>
            </a:r>
            <a:endParaRPr lang="nl-NL" sz="1400" dirty="0"/>
          </a:p>
          <a:p>
            <a:r>
              <a:rPr lang="nl-NL" sz="1400" dirty="0"/>
              <a:t>node </a:t>
            </a:r>
            <a:r>
              <a:rPr lang="nl-NL" sz="1400" dirty="0" err="1"/>
              <a:t>reload</a:t>
            </a:r>
            <a:r>
              <a:rPr lang="nl-NL" sz="1400" dirty="0"/>
              <a:t> app</a:t>
            </a:r>
            <a:endParaRPr lang="en-NL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C71A11-2221-4503-8FE3-29F4D2F7B330}"/>
              </a:ext>
            </a:extLst>
          </p:cNvPr>
          <p:cNvSpPr txBox="1"/>
          <p:nvPr/>
        </p:nvSpPr>
        <p:spPr>
          <a:xfrm>
            <a:off x="9240258" y="5072512"/>
            <a:ext cx="2880147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7. </a:t>
            </a:r>
            <a:r>
              <a:rPr lang="nl-NL" sz="1266" dirty="0" err="1"/>
              <a:t>curl</a:t>
            </a:r>
            <a:r>
              <a:rPr lang="nl-NL" sz="1266" dirty="0"/>
              <a:t> /</a:t>
            </a:r>
            <a:r>
              <a:rPr lang="nl-NL" sz="1266" dirty="0" err="1"/>
              <a:t>reload</a:t>
            </a:r>
            <a:r>
              <a:rPr lang="nl-NL" sz="1266" dirty="0"/>
              <a:t> //</a:t>
            </a:r>
            <a:r>
              <a:rPr lang="nl-NL" sz="1266" dirty="0" err="1"/>
              <a:t>refresh</a:t>
            </a:r>
            <a:r>
              <a:rPr lang="nl-NL" sz="1266" dirty="0"/>
              <a:t> app </a:t>
            </a:r>
            <a:r>
              <a:rPr lang="nl-NL" sz="1266" dirty="0" err="1"/>
              <a:t>from</a:t>
            </a:r>
            <a:r>
              <a:rPr lang="nl-NL" sz="1266" dirty="0"/>
              <a:t> GitHub</a:t>
            </a:r>
            <a:endParaRPr lang="en-US" sz="1266" dirty="0" err="1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8D3921-C601-4A10-93B4-D8C7F401A3AE}"/>
              </a:ext>
            </a:extLst>
          </p:cNvPr>
          <p:cNvCxnSpPr>
            <a:cxnSpLocks/>
          </p:cNvCxnSpPr>
          <p:nvPr/>
        </p:nvCxnSpPr>
        <p:spPr>
          <a:xfrm flipH="1" flipV="1">
            <a:off x="8474256" y="4703505"/>
            <a:ext cx="989871" cy="7193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19559A7-E013-4A22-9873-D76CFBE0E071}"/>
              </a:ext>
            </a:extLst>
          </p:cNvPr>
          <p:cNvSpPr txBox="1"/>
          <p:nvPr/>
        </p:nvSpPr>
        <p:spPr>
          <a:xfrm>
            <a:off x="8313610" y="2955698"/>
            <a:ext cx="1730538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8. pull app </a:t>
            </a:r>
            <a:r>
              <a:rPr lang="nl-NL" sz="1266" dirty="0" err="1"/>
              <a:t>from</a:t>
            </a:r>
            <a:r>
              <a:rPr lang="nl-NL" sz="1266" dirty="0"/>
              <a:t> GitHub</a:t>
            </a:r>
            <a:endParaRPr lang="en-US" sz="1266" dirty="0" err="1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20C9A-E620-4499-A197-F7421E6E6ABF}"/>
              </a:ext>
            </a:extLst>
          </p:cNvPr>
          <p:cNvCxnSpPr>
            <a:cxnSpLocks/>
          </p:cNvCxnSpPr>
          <p:nvPr/>
        </p:nvCxnSpPr>
        <p:spPr>
          <a:xfrm flipH="1">
            <a:off x="8017722" y="2898779"/>
            <a:ext cx="378835" cy="961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62D0D5-E124-47C6-9F21-9AF9A9E65D70}"/>
              </a:ext>
            </a:extLst>
          </p:cNvPr>
          <p:cNvSpPr txBox="1"/>
          <p:nvPr/>
        </p:nvSpPr>
        <p:spPr>
          <a:xfrm>
            <a:off x="9049948" y="4776050"/>
            <a:ext cx="193924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9. </a:t>
            </a:r>
            <a:r>
              <a:rPr lang="nl-NL" sz="1266" dirty="0" err="1"/>
              <a:t>restart</a:t>
            </a:r>
            <a:r>
              <a:rPr lang="nl-NL" sz="1266" dirty="0"/>
              <a:t> Node </a:t>
            </a:r>
            <a:r>
              <a:rPr lang="nl-NL" sz="1266" dirty="0" err="1"/>
              <a:t>application</a:t>
            </a:r>
            <a:endParaRPr lang="en-US" sz="1266" dirty="0" err="1"/>
          </a:p>
        </p:txBody>
      </p:sp>
      <p:pic>
        <p:nvPicPr>
          <p:cNvPr id="53" name="Picture 5">
            <a:extLst>
              <a:ext uri="{FF2B5EF4-FFF2-40B4-BE49-F238E27FC236}">
                <a16:creationId xmlns:a16="http://schemas.microsoft.com/office/drawing/2014/main" id="{A441904C-80B9-4829-A1A4-F101826DF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792" y="5901680"/>
            <a:ext cx="1853969" cy="71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4" descr="Image result for logo chrome png">
            <a:extLst>
              <a:ext uri="{FF2B5EF4-FFF2-40B4-BE49-F238E27FC236}">
                <a16:creationId xmlns:a16="http://schemas.microsoft.com/office/drawing/2014/main" id="{F2A0CDAB-2418-4216-BC3B-CA8A5ECC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92" y="5471322"/>
            <a:ext cx="629027" cy="62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F79724-532E-404F-AF7A-A2FE2D447A17}"/>
              </a:ext>
            </a:extLst>
          </p:cNvPr>
          <p:cNvCxnSpPr>
            <a:cxnSpLocks/>
          </p:cNvCxnSpPr>
          <p:nvPr/>
        </p:nvCxnSpPr>
        <p:spPr>
          <a:xfrm flipH="1" flipV="1">
            <a:off x="8467388" y="4798086"/>
            <a:ext cx="1082188" cy="13867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A07B3AA-6503-4C53-B14D-E645CA7A6BD2}"/>
              </a:ext>
            </a:extLst>
          </p:cNvPr>
          <p:cNvSpPr txBox="1"/>
          <p:nvPr/>
        </p:nvSpPr>
        <p:spPr>
          <a:xfrm>
            <a:off x="9237395" y="5648750"/>
            <a:ext cx="2281650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66" dirty="0"/>
              <a:t>10. access </a:t>
            </a:r>
            <a:r>
              <a:rPr lang="nl-NL" sz="1266" dirty="0" err="1"/>
              <a:t>upgraded</a:t>
            </a:r>
            <a:r>
              <a:rPr lang="nl-NL" sz="1266" dirty="0"/>
              <a:t> </a:t>
            </a:r>
            <a:r>
              <a:rPr lang="nl-NL" sz="1266" dirty="0" err="1"/>
              <a:t>application</a:t>
            </a:r>
            <a:endParaRPr lang="en-US" sz="1266" dirty="0" err="1"/>
          </a:p>
        </p:txBody>
      </p:sp>
    </p:spTree>
    <p:extLst>
      <p:ext uri="{BB962C8B-B14F-4D97-AF65-F5344CB8AC3E}">
        <p14:creationId xmlns:p14="http://schemas.microsoft.com/office/powerpoint/2010/main" val="157270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5" descr="Image result for docker contain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982" y="2400300"/>
            <a:ext cx="7365479" cy="4681229"/>
          </a:xfrm>
          <a:prstGeom prst="rect">
            <a:avLst/>
          </a:prstGeom>
          <a:ln w="28575"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3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4895">
            <a:off x="5932614" y="5095276"/>
            <a:ext cx="1133952" cy="5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83"/>
            <a:ext cx="10137210" cy="946580"/>
          </a:xfrm>
        </p:spPr>
        <p:txBody>
          <a:bodyPr/>
          <a:lstStyle/>
          <a:p>
            <a:r>
              <a:rPr lang="nl-NL" dirty="0"/>
              <a:t>Run a Node.JS </a:t>
            </a:r>
            <a:r>
              <a:rPr lang="nl-NL" dirty="0" err="1"/>
              <a:t>application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Github</a:t>
            </a:r>
            <a:br>
              <a:rPr lang="nl-NL" dirty="0"/>
            </a:b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generic</a:t>
            </a:r>
            <a:r>
              <a:rPr lang="nl-NL" dirty="0"/>
              <a:t> container image</a:t>
            </a:r>
            <a:endParaRPr lang="en-US" dirty="0"/>
          </a:p>
        </p:txBody>
      </p:sp>
      <p:sp>
        <p:nvSpPr>
          <p:cNvPr id="4" name="AutoShape 2" descr="Image result for kubernetes logo"/>
          <p:cNvSpPr>
            <a:spLocks noChangeAspect="1" noChangeArrowheads="1"/>
          </p:cNvSpPr>
          <p:nvPr/>
        </p:nvSpPr>
        <p:spPr bwMode="auto">
          <a:xfrm>
            <a:off x="109385" y="-1800289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5" name="AutoShape 4" descr="Image result for kubernetes logo"/>
          <p:cNvSpPr>
            <a:spLocks noChangeAspect="1" noChangeArrowheads="1"/>
          </p:cNvSpPr>
          <p:nvPr/>
        </p:nvSpPr>
        <p:spPr bwMode="auto">
          <a:xfrm>
            <a:off x="216538" y="-1693136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6" name="AutoShape 6" descr="Image result for kubernetes logo"/>
          <p:cNvSpPr>
            <a:spLocks noChangeAspect="1" noChangeArrowheads="1"/>
          </p:cNvSpPr>
          <p:nvPr/>
        </p:nvSpPr>
        <p:spPr bwMode="auto">
          <a:xfrm>
            <a:off x="323691" y="-1585983"/>
            <a:ext cx="4326302" cy="375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7" name="AutoShape 8" descr="Kubernetes Logo"/>
          <p:cNvSpPr>
            <a:spLocks noChangeAspect="1" noChangeArrowheads="1"/>
          </p:cNvSpPr>
          <p:nvPr/>
        </p:nvSpPr>
        <p:spPr bwMode="auto">
          <a:xfrm>
            <a:off x="109385" y="-288985"/>
            <a:ext cx="602736" cy="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8" name="AutoShape 10" descr="Kubernetes Logo"/>
          <p:cNvSpPr>
            <a:spLocks noChangeAspect="1" noChangeArrowheads="1"/>
          </p:cNvSpPr>
          <p:nvPr/>
        </p:nvSpPr>
        <p:spPr bwMode="auto">
          <a:xfrm>
            <a:off x="216538" y="-181832"/>
            <a:ext cx="602736" cy="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1" name="AutoShape 19" descr="Image result for docker logo transparent"/>
          <p:cNvSpPr>
            <a:spLocks noChangeAspect="1" noChangeArrowheads="1"/>
          </p:cNvSpPr>
          <p:nvPr/>
        </p:nvSpPr>
        <p:spPr bwMode="auto">
          <a:xfrm>
            <a:off x="323692" y="-444134"/>
            <a:ext cx="1640780" cy="1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2" name="AutoShape 21" descr="Image result for docker logo transparent"/>
          <p:cNvSpPr>
            <a:spLocks noChangeAspect="1" noChangeArrowheads="1"/>
          </p:cNvSpPr>
          <p:nvPr/>
        </p:nvSpPr>
        <p:spPr bwMode="auto">
          <a:xfrm>
            <a:off x="430845" y="-336981"/>
            <a:ext cx="1640780" cy="137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3" name="AutoShape 27" descr="Image result for nodejs logo"/>
          <p:cNvSpPr>
            <a:spLocks noChangeAspect="1" noChangeArrowheads="1"/>
          </p:cNvSpPr>
          <p:nvPr/>
        </p:nvSpPr>
        <p:spPr bwMode="auto">
          <a:xfrm>
            <a:off x="109386" y="-508872"/>
            <a:ext cx="3951266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4" name="AutoShape 29" descr="Image result for nodejs logo"/>
          <p:cNvSpPr>
            <a:spLocks noChangeAspect="1" noChangeArrowheads="1"/>
          </p:cNvSpPr>
          <p:nvPr/>
        </p:nvSpPr>
        <p:spPr bwMode="auto">
          <a:xfrm>
            <a:off x="216539" y="-401719"/>
            <a:ext cx="3951266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15" name="AutoShape 31" descr="Image result for nodejs logo"/>
          <p:cNvSpPr>
            <a:spLocks noChangeAspect="1" noChangeArrowheads="1"/>
          </p:cNvSpPr>
          <p:nvPr/>
        </p:nvSpPr>
        <p:spPr bwMode="auto">
          <a:xfrm>
            <a:off x="109386" y="-508872"/>
            <a:ext cx="2129665" cy="10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292" tIns="32146" rIns="64292" bIns="32146" numCol="1" anchor="t" anchorCtr="0" compatLnSpc="1">
            <a:prstTxWarp prst="textNoShape">
              <a:avLst/>
            </a:prstTxWarp>
          </a:bodyPr>
          <a:lstStyle/>
          <a:p>
            <a:endParaRPr lang="en-US" sz="1266"/>
          </a:p>
        </p:txBody>
      </p:sp>
      <p:grpSp>
        <p:nvGrpSpPr>
          <p:cNvPr id="18" name="Group 17"/>
          <p:cNvGrpSpPr/>
          <p:nvPr/>
        </p:nvGrpSpPr>
        <p:grpSpPr>
          <a:xfrm>
            <a:off x="6032820" y="1606582"/>
            <a:ext cx="3345555" cy="1392989"/>
            <a:chOff x="7296572" y="2958085"/>
            <a:chExt cx="8339668" cy="3595115"/>
          </a:xfrm>
        </p:grpSpPr>
        <p:sp>
          <p:nvSpPr>
            <p:cNvPr id="34" name="Cube 33"/>
            <p:cNvSpPr/>
            <p:nvPr/>
          </p:nvSpPr>
          <p:spPr>
            <a:xfrm>
              <a:off x="7296572" y="2958085"/>
              <a:ext cx="8339668" cy="3595115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66"/>
            </a:p>
          </p:txBody>
        </p:sp>
        <p:pic>
          <p:nvPicPr>
            <p:cNvPr id="35" name="Picture 34" descr="Image result for logo github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27" b="34286"/>
            <a:stretch/>
          </p:blipFill>
          <p:spPr bwMode="auto">
            <a:xfrm>
              <a:off x="11338559" y="5619458"/>
              <a:ext cx="3239135" cy="832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1185" y="4196371"/>
              <a:ext cx="3116501" cy="175933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3074" name="Picture 2" descr="Image result for logo np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0223">
            <a:off x="5958957" y="5017090"/>
            <a:ext cx="577531" cy="22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odemon">
            <a:extLst>
              <a:ext uri="{FF2B5EF4-FFF2-40B4-BE49-F238E27FC236}">
                <a16:creationId xmlns:a16="http://schemas.microsoft.com/office/drawing/2014/main" id="{02046A2D-1F44-4200-AFBE-0103572EE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925" y="4486420"/>
            <a:ext cx="460075" cy="5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E1A7F2-F33F-422D-83BE-F807B88B692C}"/>
              </a:ext>
            </a:extLst>
          </p:cNvPr>
          <p:cNvSpPr/>
          <p:nvPr/>
        </p:nvSpPr>
        <p:spPr>
          <a:xfrm>
            <a:off x="8065705" y="3919502"/>
            <a:ext cx="983302" cy="4909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Node </a:t>
            </a:r>
            <a:r>
              <a:rPr lang="nl-NL" sz="1200" dirty="0" err="1"/>
              <a:t>application</a:t>
            </a:r>
            <a:endParaRPr lang="en-NL" sz="1200" dirty="0"/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291F3D59-FEC6-4D88-9998-35F888E0D7E2}"/>
              </a:ext>
            </a:extLst>
          </p:cNvPr>
          <p:cNvSpPr/>
          <p:nvPr/>
        </p:nvSpPr>
        <p:spPr>
          <a:xfrm>
            <a:off x="10291737" y="1613666"/>
            <a:ext cx="1580536" cy="1198274"/>
          </a:xfrm>
          <a:prstGeom prst="wedgeRectCallout">
            <a:avLst>
              <a:gd name="adj1" fmla="val -56019"/>
              <a:gd name="adj2" fmla="val 1322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/>
              <a:t>Node 8</a:t>
            </a:r>
          </a:p>
          <a:p>
            <a:r>
              <a:rPr lang="nl-NL" sz="1400" dirty="0" err="1"/>
              <a:t>npm</a:t>
            </a:r>
            <a:endParaRPr lang="nl-NL" sz="1400" dirty="0"/>
          </a:p>
          <a:p>
            <a:r>
              <a:rPr lang="nl-NL" sz="1400" dirty="0"/>
              <a:t>git </a:t>
            </a:r>
            <a:r>
              <a:rPr lang="nl-NL" sz="1400" dirty="0" err="1"/>
              <a:t>client</a:t>
            </a:r>
            <a:endParaRPr lang="nl-NL" sz="1400" dirty="0"/>
          </a:p>
          <a:p>
            <a:r>
              <a:rPr lang="nl-NL" sz="1400" dirty="0" err="1"/>
              <a:t>nodemon</a:t>
            </a:r>
            <a:endParaRPr lang="nl-NL" sz="1400" dirty="0"/>
          </a:p>
          <a:p>
            <a:r>
              <a:rPr lang="nl-NL" sz="1400" dirty="0"/>
              <a:t>node </a:t>
            </a:r>
            <a:r>
              <a:rPr lang="nl-NL" sz="1400" dirty="0" err="1"/>
              <a:t>reload</a:t>
            </a:r>
            <a:r>
              <a:rPr lang="nl-NL" sz="1400" dirty="0"/>
              <a:t> app</a:t>
            </a:r>
            <a:endParaRPr lang="en-NL" sz="14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1EC0AE8-34BB-483B-8E5B-AE376902DF61}"/>
              </a:ext>
            </a:extLst>
          </p:cNvPr>
          <p:cNvSpPr/>
          <p:nvPr/>
        </p:nvSpPr>
        <p:spPr>
          <a:xfrm>
            <a:off x="5867709" y="3759172"/>
            <a:ext cx="1143861" cy="643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GitHubReload</a:t>
            </a:r>
            <a:r>
              <a:rPr lang="nl-NL" sz="1200" dirty="0"/>
              <a:t> Node </a:t>
            </a:r>
            <a:r>
              <a:rPr lang="nl-NL" sz="1200" dirty="0" err="1"/>
              <a:t>application</a:t>
            </a:r>
            <a:endParaRPr lang="en-NL" sz="1200" dirty="0"/>
          </a:p>
        </p:txBody>
      </p:sp>
      <p:pic>
        <p:nvPicPr>
          <p:cNvPr id="1028" name="Picture 4" descr="Image result for git logo">
            <a:extLst>
              <a:ext uri="{FF2B5EF4-FFF2-40B4-BE49-F238E27FC236}">
                <a16:creationId xmlns:a16="http://schemas.microsoft.com/office/drawing/2014/main" id="{9E7AEC14-CE13-44E1-A2D7-ECB4CCFCF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437" y="5687932"/>
            <a:ext cx="550985" cy="2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8EF2134-496B-4E35-9362-D522F4564A97}"/>
              </a:ext>
            </a:extLst>
          </p:cNvPr>
          <p:cNvSpPr/>
          <p:nvPr/>
        </p:nvSpPr>
        <p:spPr>
          <a:xfrm>
            <a:off x="6400185" y="2721884"/>
            <a:ext cx="1618400" cy="1366539"/>
          </a:xfrm>
          <a:custGeom>
            <a:avLst/>
            <a:gdLst>
              <a:gd name="connsiteX0" fmla="*/ 62161 w 1618400"/>
              <a:gd name="connsiteY0" fmla="*/ 1041224 h 1366539"/>
              <a:gd name="connsiteX1" fmla="*/ 185253 w 1618400"/>
              <a:gd name="connsiteY1" fmla="*/ 3731 h 1366539"/>
              <a:gd name="connsiteX2" fmla="*/ 1618400 w 1618400"/>
              <a:gd name="connsiteY2" fmla="*/ 1366539 h 136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8400" h="1366539">
                <a:moveTo>
                  <a:pt x="62161" y="1041224"/>
                </a:moveTo>
                <a:cubicBezTo>
                  <a:pt x="-5980" y="495368"/>
                  <a:pt x="-74120" y="-50488"/>
                  <a:pt x="185253" y="3731"/>
                </a:cubicBezTo>
                <a:cubicBezTo>
                  <a:pt x="444626" y="57950"/>
                  <a:pt x="1031513" y="712244"/>
                  <a:pt x="1618400" y="1366539"/>
                </a:cubicBezTo>
              </a:path>
            </a:pathLst>
          </a:cu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68D467-ED7F-43AD-998D-2CDED55B3E0F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4594247" y="3020350"/>
            <a:ext cx="1273462" cy="1060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1D0C5E8-1675-44CA-B02A-E63DF40B2550}"/>
              </a:ext>
            </a:extLst>
          </p:cNvPr>
          <p:cNvSpPr txBox="1"/>
          <p:nvPr/>
        </p:nvSpPr>
        <p:spPr>
          <a:xfrm rot="2293146">
            <a:off x="4431333" y="3446286"/>
            <a:ext cx="150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Reload</a:t>
            </a:r>
            <a:r>
              <a:rPr lang="nl-NL" dirty="0"/>
              <a:t> trigger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09057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122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Run a Node.JS application from Github using generic container image</vt:lpstr>
      <vt:lpstr>Run a Node.JS application from Github using generic container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 a Node.JS application from Github using generic container image</dc:title>
  <dc:creator>Lucas Jellema</dc:creator>
  <cp:lastModifiedBy>Lucas Jellema</cp:lastModifiedBy>
  <cp:revision>5</cp:revision>
  <dcterms:created xsi:type="dcterms:W3CDTF">2018-09-22T07:36:19Z</dcterms:created>
  <dcterms:modified xsi:type="dcterms:W3CDTF">2018-09-23T04:29:00Z</dcterms:modified>
</cp:coreProperties>
</file>