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64" r:id="rId8"/>
    <p:sldId id="265" r:id="rId9"/>
    <p:sldId id="277" r:id="rId10"/>
    <p:sldId id="266" r:id="rId11"/>
    <p:sldId id="260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1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7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8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AB24-0692-4D4F-BECC-373C57E5B54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E617-EC0B-4601-8B0B-1B4675FB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enomics.someuniversity.edu/labsite/annot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vinceb@[...]:/home/deborah/zea_mays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 much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Unix’s diff works line by line, and outputs blocks (called hunks) that differ between files</a:t>
            </a:r>
          </a:p>
          <a:p>
            <a:pPr marL="0" indent="0">
              <a:buNone/>
            </a:pPr>
            <a:r>
              <a:rPr lang="en-US" dirty="0"/>
              <a:t>$ diff -u gene-1.bed gene-2.bed</a:t>
            </a:r>
          </a:p>
          <a:p>
            <a:pPr marL="0" indent="0">
              <a:buNone/>
            </a:pPr>
            <a:r>
              <a:rPr lang="en-US" dirty="0"/>
              <a:t>--- gene-1.bed 2014-02-22 12:53:14.000000000 -0800</a:t>
            </a:r>
          </a:p>
          <a:p>
            <a:pPr marL="0" indent="0">
              <a:buNone/>
            </a:pPr>
            <a:r>
              <a:rPr lang="en-US" dirty="0"/>
              <a:t>+++ gene-2.bed 2015-03-10 01:55:01.000000000 -0700</a:t>
            </a:r>
          </a:p>
          <a:p>
            <a:pPr marL="0" indent="0">
              <a:buNone/>
            </a:pPr>
            <a:r>
              <a:rPr lang="en-US" dirty="0"/>
              <a:t>@@ -1,22 +1,19 @@</a:t>
            </a:r>
          </a:p>
          <a:p>
            <a:pPr marL="0" indent="0">
              <a:buNone/>
            </a:pPr>
            <a:r>
              <a:rPr lang="en-US" dirty="0"/>
              <a:t> 1 6206197 6206270 GENE00000025907</a:t>
            </a:r>
          </a:p>
          <a:p>
            <a:pPr marL="0" indent="0">
              <a:buNone/>
            </a:pPr>
            <a:r>
              <a:rPr lang="en-US" dirty="0"/>
              <a:t> 1 6223599 6223745 GENE00000025907</a:t>
            </a:r>
          </a:p>
          <a:p>
            <a:pPr marL="0" indent="0">
              <a:buNone/>
            </a:pPr>
            <a:r>
              <a:rPr lang="en-US" dirty="0"/>
              <a:t> 1 6227940 6228049 GENE00000025907</a:t>
            </a:r>
          </a:p>
          <a:p>
            <a:pPr marL="0" indent="0">
              <a:buNone/>
            </a:pPr>
            <a:r>
              <a:rPr lang="en-US" dirty="0"/>
              <a:t>+1 6222341 6228319 GENE00000025907</a:t>
            </a:r>
          </a:p>
          <a:p>
            <a:pPr marL="0" indent="0">
              <a:buNone/>
            </a:pPr>
            <a:r>
              <a:rPr lang="en-US" dirty="0"/>
              <a:t> 1 6229959 6230073 GENE00000025907</a:t>
            </a:r>
          </a:p>
          <a:p>
            <a:pPr marL="0" indent="0">
              <a:buNone/>
            </a:pPr>
            <a:r>
              <a:rPr lang="en-US" dirty="0"/>
              <a:t>-1 6230003 6230005 GENE00000025907 </a:t>
            </a:r>
          </a:p>
        </p:txBody>
      </p:sp>
    </p:spTree>
    <p:extLst>
      <p:ext uri="{BB962C8B-B14F-4D97-AF65-F5344CB8AC3E}">
        <p14:creationId xmlns:p14="http://schemas.microsoft.com/office/powerpoint/2010/main" val="407655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Compressing data and working with compressed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Gzip</a:t>
            </a:r>
            <a:r>
              <a:rPr lang="en-US" dirty="0"/>
              <a:t> and bzip2</a:t>
            </a:r>
          </a:p>
          <a:p>
            <a:endParaRPr lang="en-US" dirty="0"/>
          </a:p>
          <a:p>
            <a:r>
              <a:rPr lang="en-US" dirty="0"/>
              <a:t>Working with compressed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9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gzip</a:t>
            </a:r>
            <a:r>
              <a:rPr lang="en-US" dirty="0"/>
              <a:t> compresses and decompresses data faster than bzip2</a:t>
            </a:r>
          </a:p>
          <a:p>
            <a:r>
              <a:rPr lang="en-US" dirty="0"/>
              <a:t>bzip2 has a higher compression ratio</a:t>
            </a:r>
          </a:p>
          <a:p>
            <a:endParaRPr lang="en-US" dirty="0"/>
          </a:p>
          <a:p>
            <a:r>
              <a:rPr lang="en-US" dirty="0"/>
              <a:t>$ ls in.fastq.gz in2.fastq $ </a:t>
            </a:r>
            <a:r>
              <a:rPr lang="en-US" dirty="0" err="1"/>
              <a:t>gzip</a:t>
            </a:r>
            <a:r>
              <a:rPr lang="en-US" dirty="0"/>
              <a:t> -c in2.fastq &gt;&gt; in.fastq.gz</a:t>
            </a:r>
          </a:p>
        </p:txBody>
      </p:sp>
    </p:spTree>
    <p:extLst>
      <p:ext uri="{BB962C8B-B14F-4D97-AF65-F5344CB8AC3E}">
        <p14:creationId xmlns:p14="http://schemas.microsoft.com/office/powerpoint/2010/main" val="395188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compressed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common Unix and bioinformatics tools can work directly with compressed files</a:t>
            </a:r>
          </a:p>
          <a:p>
            <a:endParaRPr lang="en-US" dirty="0"/>
          </a:p>
          <a:p>
            <a:r>
              <a:rPr lang="en-US" dirty="0"/>
              <a:t>search compressed files using grep’s analog for </a:t>
            </a:r>
            <a:r>
              <a:rPr lang="en-US" dirty="0" err="1"/>
              <a:t>gzipped</a:t>
            </a:r>
            <a:r>
              <a:rPr lang="en-US" dirty="0"/>
              <a:t> files, </a:t>
            </a:r>
            <a:r>
              <a:rPr lang="en-US" dirty="0" err="1"/>
              <a:t>zgrep</a:t>
            </a:r>
            <a:endParaRPr lang="en-US" dirty="0"/>
          </a:p>
          <a:p>
            <a:endParaRPr lang="en-US" dirty="0"/>
          </a:p>
          <a:p>
            <a:r>
              <a:rPr lang="en-US" dirty="0"/>
              <a:t>cat has </a:t>
            </a:r>
            <a:r>
              <a:rPr lang="en-US" dirty="0" err="1"/>
              <a:t>zcat</a:t>
            </a:r>
            <a:r>
              <a:rPr lang="en-US" dirty="0"/>
              <a:t> (on some systems like OS X, this is </a:t>
            </a:r>
            <a:r>
              <a:rPr lang="en-US" dirty="0" err="1"/>
              <a:t>gzcat</a:t>
            </a:r>
            <a:r>
              <a:rPr lang="en-US" dirty="0"/>
              <a:t>), diff has </a:t>
            </a:r>
            <a:r>
              <a:rPr lang="en-US" dirty="0" err="1"/>
              <a:t>zdiff</a:t>
            </a:r>
            <a:r>
              <a:rPr lang="en-US" dirty="0"/>
              <a:t>, and less has </a:t>
            </a:r>
            <a:r>
              <a:rPr lang="en-US" dirty="0" err="1"/>
              <a:t>zless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3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GRCm38 mouse reference genome and </a:t>
            </a:r>
            <a:r>
              <a:rPr lang="en-US" dirty="0" err="1"/>
              <a:t>accom</a:t>
            </a:r>
            <a:r>
              <a:rPr lang="en-US" dirty="0"/>
              <a:t>‐ </a:t>
            </a:r>
            <a:r>
              <a:rPr lang="en-US" dirty="0" err="1"/>
              <a:t>panying</a:t>
            </a:r>
            <a:r>
              <a:rPr lang="en-US" dirty="0"/>
              <a:t> annotation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ftp://ftp.ensembl.org/[...]/Mus_musculus.GRCm38.74.dna.toplevel.fa.gz</a:t>
            </a:r>
          </a:p>
        </p:txBody>
      </p:sp>
    </p:spTree>
    <p:extLst>
      <p:ext uri="{BB962C8B-B14F-4D97-AF65-F5344CB8AC3E}">
        <p14:creationId xmlns:p14="http://schemas.microsoft.com/office/powerpoint/2010/main" val="270344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Readmes and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document how we downloaded this file, our Markdown README.md might include something like: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Mouse (*Mus </a:t>
            </a:r>
            <a:r>
              <a:rPr lang="en-US" dirty="0" err="1"/>
              <a:t>musculus</a:t>
            </a:r>
            <a:r>
              <a:rPr lang="en-US" dirty="0"/>
              <a:t>*) reference genome version GRCm38 (</a:t>
            </a:r>
            <a:r>
              <a:rPr lang="en-US" dirty="0" err="1"/>
              <a:t>Ensembl</a:t>
            </a:r>
            <a:r>
              <a:rPr lang="en-US" dirty="0"/>
              <a:t> release 74) was downloaded on Sat Feb 22 21:24:42 PST 2014, using:</a:t>
            </a:r>
          </a:p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 ftp://ftp.ensembl.org/[...]/Mus_musculus.GRCm38.74.dna.toplevel.fa.gz </a:t>
            </a:r>
          </a:p>
        </p:txBody>
      </p:sp>
    </p:spTree>
    <p:extLst>
      <p:ext uri="{BB962C8B-B14F-4D97-AF65-F5344CB8AC3E}">
        <p14:creationId xmlns:p14="http://schemas.microsoft.com/office/powerpoint/2010/main" val="72297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Grepping a zipped file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 err="1"/>
              <a:t>zgrep</a:t>
            </a:r>
            <a:r>
              <a:rPr lang="en-US" dirty="0"/>
              <a:t> program to extract the FASTA headers on this </a:t>
            </a:r>
            <a:r>
              <a:rPr lang="en-US" dirty="0" err="1"/>
              <a:t>gzipped</a:t>
            </a:r>
            <a:r>
              <a:rPr lang="en-US" dirty="0"/>
              <a:t> file: 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zgrep</a:t>
            </a:r>
            <a:r>
              <a:rPr lang="en-US" dirty="0"/>
              <a:t> "^&gt;" Mus_musculus.GRCm38.74.dna.toplevel.fa.gz | less</a:t>
            </a:r>
          </a:p>
        </p:txBody>
      </p:sp>
    </p:spTree>
    <p:extLst>
      <p:ext uri="{BB962C8B-B14F-4D97-AF65-F5344CB8AC3E}">
        <p14:creationId xmlns:p14="http://schemas.microsoft.com/office/powerpoint/2010/main" val="136787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checksums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compare our checksum values with those in CHECKSUMS using the sum pro‐ gram: 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ftp://ftp.ensembl.org/pub/release-74/fasta/mus_musculus/dna/CHECKSUMS </a:t>
            </a:r>
          </a:p>
          <a:p>
            <a:pPr marL="0" indent="0">
              <a:buNone/>
            </a:pPr>
            <a:r>
              <a:rPr lang="en-US" dirty="0"/>
              <a:t>$ sum Mus_musculus.GRCm38.74.dna.toplevel.fa.gz 53504 793314</a:t>
            </a:r>
          </a:p>
        </p:txBody>
      </p:sp>
    </p:spTree>
    <p:extLst>
      <p:ext uri="{BB962C8B-B14F-4D97-AF65-F5344CB8AC3E}">
        <p14:creationId xmlns:p14="http://schemas.microsoft.com/office/powerpoint/2010/main" val="106811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calculate the SHA-1 sum using </a:t>
            </a:r>
            <a:r>
              <a:rPr lang="en-US" dirty="0" err="1"/>
              <a:t>shasum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shasum</a:t>
            </a:r>
            <a:r>
              <a:rPr lang="en-US" dirty="0"/>
              <a:t> Mus_musculus.GRCm38.74.dna.toplevel.fa.gz 01c868e22a981[...]c2154c20ae7899c5f Mus_musculus.GRCm38.74.dna.toplevel.fa.gz</a:t>
            </a:r>
          </a:p>
        </p:txBody>
      </p:sp>
    </p:spTree>
    <p:extLst>
      <p:ext uri="{BB962C8B-B14F-4D97-AF65-F5344CB8AC3E}">
        <p14:creationId xmlns:p14="http://schemas.microsoft.com/office/powerpoint/2010/main" val="274540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gtf</a:t>
            </a:r>
            <a:r>
              <a:rPr lang="en-US" dirty="0"/>
              <a:t> and checksums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can download an accompanying GTF from </a:t>
            </a:r>
            <a:r>
              <a:rPr lang="en-US" dirty="0" err="1"/>
              <a:t>Ensembl</a:t>
            </a:r>
            <a:r>
              <a:rPr lang="en-US" dirty="0"/>
              <a:t> and the CHECKSUMS file for this directory: 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ftp://ftp.ensembl.org/[...]/Mus_musculus.GRCm38.74.gtf.gz 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ftp://ftp.ensembl.org/[...]/CHECKSUMS</a:t>
            </a:r>
          </a:p>
        </p:txBody>
      </p:sp>
    </p:spTree>
    <p:extLst>
      <p:ext uri="{BB962C8B-B14F-4D97-AF65-F5344CB8AC3E}">
        <p14:creationId xmlns:p14="http://schemas.microsoft.com/office/powerpoint/2010/main" val="178243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Bioinformatics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Curl</a:t>
            </a:r>
          </a:p>
          <a:p>
            <a:endParaRPr lang="en-US" dirty="0"/>
          </a:p>
          <a:p>
            <a:r>
              <a:rPr lang="en-US" dirty="0" err="1"/>
              <a:t>Rsync</a:t>
            </a:r>
            <a:r>
              <a:rPr lang="en-US" dirty="0"/>
              <a:t> + </a:t>
            </a:r>
            <a:r>
              <a:rPr lang="en-US" dirty="0" err="1"/>
              <a:t>scp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8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Checksums again?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let’s ensure that our checksums match those in the CHECKSUMS file and run </a:t>
            </a:r>
            <a:r>
              <a:rPr lang="en-US" dirty="0" err="1"/>
              <a:t>shasum</a:t>
            </a:r>
            <a:r>
              <a:rPr lang="en-US" dirty="0"/>
              <a:t> on this file for our own documentation: </a:t>
            </a:r>
          </a:p>
          <a:p>
            <a:r>
              <a:rPr lang="en-US" dirty="0"/>
              <a:t>$ sum Mus_musculus.GRCm38.74.gtf.gz 00985 15074 $ </a:t>
            </a:r>
            <a:r>
              <a:rPr lang="en-US" dirty="0" err="1"/>
              <a:t>shasum</a:t>
            </a:r>
            <a:r>
              <a:rPr lang="en-US" dirty="0"/>
              <a:t> cf5bb5f8bda2803410bb04b708bff59cb575e379 Mus_musculus.GRCm38.74.gtf.gz</a:t>
            </a:r>
          </a:p>
        </p:txBody>
      </p:sp>
    </p:spTree>
    <p:extLst>
      <p:ext uri="{BB962C8B-B14F-4D97-AF65-F5344CB8AC3E}">
        <p14:creationId xmlns:p14="http://schemas.microsoft.com/office/powerpoint/2010/main" val="7320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3" y="365125"/>
            <a:ext cx="10774393" cy="1325563"/>
          </a:xfrm>
        </p:spPr>
        <p:txBody>
          <a:bodyPr>
            <a:normAutofit/>
          </a:bodyPr>
          <a:lstStyle/>
          <a:p>
            <a:r>
              <a:rPr lang="en-US" sz="3800" dirty="0"/>
              <a:t>And again, we copy the SHA-1 into our README.md. So far, our README.md might look as follows: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## Genome and Annotation Data Mouse (*Mus </a:t>
            </a:r>
            <a:r>
              <a:rPr lang="en-US" dirty="0" err="1"/>
              <a:t>musculus</a:t>
            </a:r>
            <a:r>
              <a:rPr lang="en-US" dirty="0"/>
              <a:t>*) reference genome version GRCm38 (</a:t>
            </a:r>
            <a:r>
              <a:rPr lang="en-US" dirty="0" err="1"/>
              <a:t>Ensembl</a:t>
            </a:r>
            <a:r>
              <a:rPr lang="en-US" dirty="0"/>
              <a:t> release 74) was downloaded on Sat Feb 22 21:24:42 PST 2014, using: </a:t>
            </a:r>
          </a:p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 ftp://ftp.ensembl.org/[...]/Mus_musculus.GRCm38.74.dna.toplevel.fa.gz </a:t>
            </a:r>
          </a:p>
          <a:p>
            <a:pPr marL="0" indent="0">
              <a:buNone/>
            </a:pPr>
            <a:r>
              <a:rPr lang="en-US" dirty="0"/>
              <a:t>Gene annotation data (also </a:t>
            </a:r>
            <a:r>
              <a:rPr lang="en-US" dirty="0" err="1"/>
              <a:t>Ensembl</a:t>
            </a:r>
            <a:r>
              <a:rPr lang="en-US" dirty="0"/>
              <a:t> release 74) was downloaded from </a:t>
            </a:r>
            <a:r>
              <a:rPr lang="en-US" dirty="0" err="1"/>
              <a:t>Ensembl</a:t>
            </a:r>
            <a:r>
              <a:rPr lang="en-US" dirty="0"/>
              <a:t> on Sat Feb 22 23:30:27 PST 2014, using: </a:t>
            </a:r>
          </a:p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 ftp://ftp.ensembl.org/[...]/Mus_musculus.GRCm38.74.gtf.gz </a:t>
            </a:r>
          </a:p>
          <a:p>
            <a:pPr marL="0" indent="0">
              <a:buNone/>
            </a:pPr>
            <a:r>
              <a:rPr lang="en-US" dirty="0"/>
              <a:t>## SHA-1 Sums </a:t>
            </a:r>
          </a:p>
          <a:p>
            <a:pPr>
              <a:buFontTx/>
              <a:buChar char="-"/>
            </a:pPr>
            <a:r>
              <a:rPr lang="en-US" dirty="0"/>
              <a:t>`Mus_musculus.GRCm38.74.dna.toplevel.fa.gz`: 01c868e22a9815c[...]c2154c20ae7899c5f </a:t>
            </a:r>
          </a:p>
          <a:p>
            <a:pPr>
              <a:buFontTx/>
              <a:buChar char="-"/>
            </a:pPr>
            <a:r>
              <a:rPr lang="en-US" dirty="0"/>
              <a:t>- `Mus_musculus.GRCm38.74.gtf.gz`: cf5bb5f8bda2803[...]708bff59cb575e379</a:t>
            </a:r>
          </a:p>
        </p:txBody>
      </p:sp>
    </p:spTree>
    <p:extLst>
      <p:ext uri="{BB962C8B-B14F-4D97-AF65-F5344CB8AC3E}">
        <p14:creationId xmlns:p14="http://schemas.microsoft.com/office/powerpoint/2010/main" val="199552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is useful for quickly downloading a file from the command line</a:t>
            </a:r>
          </a:p>
          <a:p>
            <a:pPr lvl="1"/>
            <a:r>
              <a:rPr lang="en-US" dirty="0"/>
              <a:t>Progress indicator</a:t>
            </a:r>
          </a:p>
          <a:p>
            <a:pPr lvl="1"/>
            <a:r>
              <a:rPr lang="en-US" dirty="0"/>
              <a:t>Can handle ftp or http (ftp generally preferable for big files)</a:t>
            </a:r>
          </a:p>
          <a:p>
            <a:pPr lvl="1"/>
            <a:r>
              <a:rPr lang="en-US" dirty="0"/>
              <a:t>--recursive or –r </a:t>
            </a:r>
          </a:p>
          <a:p>
            <a:pPr lvl="2"/>
            <a:r>
              <a:rPr lang="en-US" dirty="0"/>
              <a:t>(limited to 5 levels) – can be customized with --level or –l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--accept "*.</a:t>
            </a:r>
            <a:r>
              <a:rPr lang="en-US" dirty="0" err="1"/>
              <a:t>gtf</a:t>
            </a:r>
            <a:r>
              <a:rPr lang="en-US" dirty="0"/>
              <a:t>" --no-directories --recursive --no-parent \ </a:t>
            </a:r>
            <a:r>
              <a:rPr lang="en-US" dirty="0">
                <a:hlinkClick r:id="rId2"/>
              </a:rPr>
              <a:t>http://genomics.someuniversity.edu/labsite/annotation.html</a:t>
            </a:r>
            <a:endParaRPr lang="en-US" dirty="0"/>
          </a:p>
          <a:p>
            <a:pPr lvl="1"/>
            <a:r>
              <a:rPr lang="en-US" dirty="0" err="1"/>
              <a:t>Gotta</a:t>
            </a:r>
            <a:r>
              <a:rPr lang="en-US" dirty="0"/>
              <a:t> be careful, can be pretty aggressive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6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curl behaves similarly, although by default writes the file to standard output</a:t>
            </a:r>
          </a:p>
          <a:p>
            <a:pPr lvl="1"/>
            <a:r>
              <a:rPr lang="en-US" dirty="0"/>
              <a:t>Can use SFTP (secure FTP) and SCP (secure copy)</a:t>
            </a:r>
          </a:p>
          <a:p>
            <a:pPr lvl="1"/>
            <a:r>
              <a:rPr lang="en-US" dirty="0"/>
              <a:t>Also can follow page redirects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2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huge amounts of data because it only sends the differences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avz</a:t>
            </a:r>
            <a:r>
              <a:rPr lang="en-US" dirty="0"/>
              <a:t> -e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zea_mays</a:t>
            </a:r>
            <a:r>
              <a:rPr lang="en-US" dirty="0"/>
              <a:t>/data/ </a:t>
            </a:r>
            <a:r>
              <a:rPr lang="en-US" dirty="0" err="1">
                <a:hlinkClick r:id="rId2"/>
              </a:rPr>
              <a:t>vinceb</a:t>
            </a:r>
            <a:r>
              <a:rPr lang="en-US" dirty="0">
                <a:hlinkClick r:id="rId2"/>
              </a:rPr>
              <a:t>@[...]:/home/</a:t>
            </a:r>
            <a:r>
              <a:rPr lang="en-US" dirty="0" err="1">
                <a:hlinkClick r:id="rId2"/>
              </a:rPr>
              <a:t>deborah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zea_mays</a:t>
            </a:r>
            <a:r>
              <a:rPr lang="en-US" dirty="0">
                <a:hlinkClick r:id="rId2"/>
              </a:rPr>
              <a:t>/data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Also, </a:t>
            </a:r>
            <a:r>
              <a:rPr lang="en-US" dirty="0" err="1"/>
              <a:t>scp</a:t>
            </a:r>
            <a:r>
              <a:rPr lang="en-US" dirty="0"/>
              <a:t> for one file (not sure why its grouped with </a:t>
            </a:r>
            <a:r>
              <a:rPr lang="en-US" dirty="0" err="1"/>
              <a:t>rsync</a:t>
            </a:r>
            <a:r>
              <a:rPr lang="en-US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92047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integrity, identifying and differentiating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</a:t>
            </a:r>
          </a:p>
          <a:p>
            <a:endParaRPr lang="en-US" dirty="0"/>
          </a:p>
          <a:p>
            <a:r>
              <a:rPr lang="en-US" dirty="0"/>
              <a:t>SHA vs MD5</a:t>
            </a:r>
          </a:p>
          <a:p>
            <a:endParaRPr lang="en-US" dirty="0"/>
          </a:p>
          <a:p>
            <a:r>
              <a:rPr lang="en-US" dirty="0"/>
              <a:t>diff</a:t>
            </a:r>
          </a:p>
        </p:txBody>
      </p:sp>
    </p:spTree>
    <p:extLst>
      <p:ext uri="{BB962C8B-B14F-4D97-AF65-F5344CB8AC3E}">
        <p14:creationId xmlns:p14="http://schemas.microsoft.com/office/powerpoint/2010/main" val="96716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Compressed summaries of data</a:t>
            </a:r>
          </a:p>
          <a:p>
            <a:endParaRPr lang="en-US" dirty="0"/>
          </a:p>
          <a:p>
            <a:r>
              <a:rPr lang="en-US" dirty="0"/>
              <a:t>If even one bit of data changes, the checksum changes</a:t>
            </a:r>
          </a:p>
          <a:p>
            <a:endParaRPr lang="en-US" dirty="0"/>
          </a:p>
          <a:p>
            <a:r>
              <a:rPr lang="en-US" dirty="0"/>
              <a:t>Pretty useful</a:t>
            </a:r>
          </a:p>
        </p:txBody>
      </p:sp>
    </p:spTree>
    <p:extLst>
      <p:ext uri="{BB962C8B-B14F-4D97-AF65-F5344CB8AC3E}">
        <p14:creationId xmlns:p14="http://schemas.microsoft.com/office/powerpoint/2010/main" val="355649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 vs MD5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SHA-1 is what </a:t>
            </a:r>
            <a:r>
              <a:rPr lang="en-US" dirty="0" err="1"/>
              <a:t>git</a:t>
            </a:r>
            <a:r>
              <a:rPr lang="en-US" dirty="0"/>
              <a:t> uses</a:t>
            </a:r>
          </a:p>
          <a:p>
            <a:r>
              <a:rPr lang="en-US" dirty="0"/>
              <a:t>MD5 is older, more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echo "bioinformatics is fun" | </a:t>
            </a:r>
            <a:r>
              <a:rPr lang="en-US" dirty="0" err="1"/>
              <a:t>shasum</a:t>
            </a:r>
            <a:r>
              <a:rPr lang="en-US" dirty="0"/>
              <a:t> f9b70d0d1b0a55263f1b012adab6abf572e3030b – </a:t>
            </a:r>
          </a:p>
          <a:p>
            <a:pPr marL="0" indent="0">
              <a:buNone/>
            </a:pPr>
            <a:r>
              <a:rPr lang="en-US" dirty="0"/>
              <a:t>$ echo "</a:t>
            </a:r>
            <a:r>
              <a:rPr lang="en-US" dirty="0" err="1"/>
              <a:t>bioinformatic</a:t>
            </a:r>
            <a:r>
              <a:rPr lang="en-US" dirty="0"/>
              <a:t> is fun" | </a:t>
            </a:r>
            <a:r>
              <a:rPr lang="en-US" dirty="0" err="1"/>
              <a:t>shasum</a:t>
            </a:r>
            <a:r>
              <a:rPr lang="en-US" dirty="0"/>
              <a:t> e7f33eedcfdc9aef8a9b4fec07e58f0cf292aa67 -</a:t>
            </a:r>
          </a:p>
        </p:txBody>
      </p:sp>
    </p:spTree>
    <p:extLst>
      <p:ext uri="{BB962C8B-B14F-4D97-AF65-F5344CB8AC3E}">
        <p14:creationId xmlns:p14="http://schemas.microsoft.com/office/powerpoint/2010/main" val="1668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shasum</a:t>
            </a:r>
            <a:r>
              <a:rPr lang="en-US" dirty="0"/>
              <a:t> can check a lot of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shasum</a:t>
            </a:r>
            <a:r>
              <a:rPr lang="en-US" dirty="0"/>
              <a:t> has a convenient solution—it can create and validate against a file containing the checksums of files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shasum</a:t>
            </a:r>
            <a:r>
              <a:rPr lang="en-US" dirty="0"/>
              <a:t> data/*</a:t>
            </a:r>
            <a:r>
              <a:rPr lang="en-US" dirty="0" err="1"/>
              <a:t>fastq</a:t>
            </a:r>
            <a:r>
              <a:rPr lang="en-US" dirty="0"/>
              <a:t> &gt; </a:t>
            </a:r>
            <a:r>
              <a:rPr lang="en-US" dirty="0" err="1"/>
              <a:t>fastq_checksums.sha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$ cat </a:t>
            </a:r>
            <a:r>
              <a:rPr lang="en-US" dirty="0" err="1"/>
              <a:t>fastq_checksums.sha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524d9a057c51b1[...]d8b1cbe2eaf92c96a9 data/Csyrichta_TAGGACT_L008_R1_001.fastq d2940f444f00c7[...]4f9c9314ab7e1a1b16 data/Csyrichta_TAGGACT_L008_R1_002.fastq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shasum</a:t>
            </a:r>
            <a:r>
              <a:rPr lang="en-US" dirty="0"/>
              <a:t> -c </a:t>
            </a:r>
            <a:r>
              <a:rPr lang="en-US" dirty="0" err="1"/>
              <a:t>fastq_checksums.sha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538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753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Too much data</vt:lpstr>
      <vt:lpstr>Retrieving Bioinformatics Data</vt:lpstr>
      <vt:lpstr>wget</vt:lpstr>
      <vt:lpstr>curl</vt:lpstr>
      <vt:lpstr>Rsync</vt:lpstr>
      <vt:lpstr>Data integrity, identifying and differentiating data </vt:lpstr>
      <vt:lpstr>Checksums</vt:lpstr>
      <vt:lpstr>SHA vs MD5</vt:lpstr>
      <vt:lpstr>shasum can check a lot of files</vt:lpstr>
      <vt:lpstr>diffs</vt:lpstr>
      <vt:lpstr>Compressing data and working with compressed data</vt:lpstr>
      <vt:lpstr>Compressing data</vt:lpstr>
      <vt:lpstr>Working with compressed files</vt:lpstr>
      <vt:lpstr>Case Study</vt:lpstr>
      <vt:lpstr>Readmes and documentation</vt:lpstr>
      <vt:lpstr>Grepping a zipped file in unix</vt:lpstr>
      <vt:lpstr>Comparing checksums</vt:lpstr>
      <vt:lpstr>shasum</vt:lpstr>
      <vt:lpstr>Download gtf and checksums</vt:lpstr>
      <vt:lpstr>Checksums again?</vt:lpstr>
      <vt:lpstr>And again, we copy the SHA-1 into our README.md. So far, our README.md might look as follows: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much data</dc:title>
  <dc:creator>Eli Swanson</dc:creator>
  <cp:lastModifiedBy>Eli Swanson</cp:lastModifiedBy>
  <cp:revision>10</cp:revision>
  <dcterms:created xsi:type="dcterms:W3CDTF">2016-07-08T15:04:04Z</dcterms:created>
  <dcterms:modified xsi:type="dcterms:W3CDTF">2016-07-08T16:24:58Z</dcterms:modified>
</cp:coreProperties>
</file>