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Sense: where positive and negative come from, used to indicate polarity with respect to protein transcription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Positive Strand: when a RNA version of the same sequence is translatable into a protein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Negative Strand: the complement to the positive strand, is what actually makes the mRNA and gets translated into a protein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https://www.biostars.org/p/84686/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ioconductor.org/biocLite.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69575" y="1088575"/>
            <a:ext cx="6259200" cy="259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BDS Chapter 9: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Working with Range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Ranges with IRanges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Must specify a start and end position, store in a variable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rng &lt;- IRanges(start=4, end=13)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rng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IRanges of length 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start end width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	4	13	 10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Is 1-based and uses closed intervals to be consistent with 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Ranges with IRanges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IRanges() can take arguments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/>
              <a:t> as well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IRanges(start=4, width=3)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IRanges(end=5, width=5)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take vector arguments to create an object with many ranges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&lt;- IRanges(start=c(4, 7, 2, 20), end=c(13, 7, 5, 23))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Assign names to your ranges: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names(x) &lt;- letters[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1:4]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Ranges with IRanges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5"/>
            <a:ext cx="8368200" cy="33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Take a look at the beginning, end, width: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start(x)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end(x)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width(x)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will return the respective values for each of the ranges within the IRanges object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range(x)</a:t>
            </a:r>
            <a:r>
              <a:rPr lang="en"/>
              <a:t>will give the span of ranges within the IRanges object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an IRange just like any other R object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X[2:3]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X['a']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Combine ranges using the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Moral of the Story</a:t>
            </a:r>
            <a:r>
              <a:rPr lang="en"/>
              <a:t>...</a:t>
            </a:r>
            <a:r>
              <a:rPr lang="en"/>
              <a:t>.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Bioconductor offers lots of tools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GRanges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findOverlaps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IntervalTree</a:t>
            </a:r>
          </a:p>
          <a:p>
            <a:pPr indent="-317500" lvl="0" marL="457200">
              <a:spcBef>
                <a:spcPts val="0"/>
              </a:spcBef>
              <a:buSzPct val="100000"/>
              <a:buFont typeface="Courier New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etc.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But it would take me 5+ hours to explain them 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So… on to BEDTools!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a single command with many subcommands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used in the command line of a unix shell to work directly with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Works with plain-text range formats, so it collaborates with Unix tools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Is used in a very similar way to Bioconductor commands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BEDTools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87900" y="1440850"/>
            <a:ext cx="8368200" cy="35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What are the advantages of using BEDTools?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have to load data into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convenient to work within the command line for simpler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GenomicRanges is more work-intensive, requires writing scripts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“parallelized” (in chapter 12)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Disadvantages?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very fine-tuned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flexible solutions compared to GenomicRanges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52250" y="1345425"/>
            <a:ext cx="8555400" cy="109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Genomic Ranges and Coordinate Systems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963750" y="2955150"/>
            <a:ext cx="72165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3F3F3"/>
                </a:solidFill>
              </a:rPr>
              <a:t>Here is a problem related to yours and solved before. Could you use it? Could you use its result? Could you use its method?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— </a:t>
            </a:r>
            <a:r>
              <a:rPr i="1" lang="en">
                <a:solidFill>
                  <a:srgbClr val="F3F3F3"/>
                </a:solidFill>
              </a:rPr>
              <a:t>How to Solve It </a:t>
            </a:r>
            <a:r>
              <a:rPr lang="en">
                <a:solidFill>
                  <a:srgbClr val="F3F3F3"/>
                </a:solidFill>
              </a:rPr>
              <a:t>George Pólya (1945)</a:t>
            </a:r>
            <a:r>
              <a:rPr lang="en" sz="9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care?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DNA, in chromosomes/contigs/plasmids/etc, is organized in sequences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As,Ts,Gs, and Cs act as our coordinate system for a genome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Genomic data can be represented as ranges, linking them to regions on a chromosome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Genomic Range (Interval)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356450"/>
            <a:ext cx="8368200" cy="32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Genomic Range: integer intervals that represent a subsequence of consecutive positions on a sequence like a chromosome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i="1" lang="en"/>
              <a:t>Chromosome Name</a:t>
            </a:r>
            <a:r>
              <a:rPr lang="en"/>
              <a:t>: aka sequence name, named like “chr1”, “chrX”, “MT” for mitochondrial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i="1" lang="en"/>
              <a:t>Range: </a:t>
            </a:r>
            <a:r>
              <a:rPr lang="en"/>
              <a:t>composed of a start and stop position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i="1" lang="en"/>
              <a:t>Strand: </a:t>
            </a:r>
            <a:r>
              <a:rPr lang="en"/>
              <a:t>forward (positive) or reverse (negative) strand of DNA; many protein coding exons are specific to strand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These ranges are specific to their reference genomes, completely linked to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and 1-Based Formats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0-Based Formats: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BED, BAM, BCF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Python uses this type of indexing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1-Based Formats: 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GTF, GFF, SAM, VCF, Wiggle, GenomicRanges, BLAST, GeneBank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R uses this type of indexing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Cheatsheet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25" y="1335150"/>
            <a:ext cx="8507176" cy="33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30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 Your Strand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Most formats give range coordinates from the forward strand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But protein coding regions can be on either strand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given Forward: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nucleotide sequence underlying this range is the mRNA created during transcription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given Reverse: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</a:t>
            </a:r>
            <a:r>
              <a:rPr i="1" lang="en"/>
              <a:t>reverse complement</a:t>
            </a:r>
            <a:r>
              <a:rPr lang="en"/>
              <a:t> of the nucleotide sequence is the mRNA sequence created during transcription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Bioconductor Packages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Open-source software utilizing R for high-throughput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Updates along with 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Has lots of potentially useful features for manipulating your data 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Bioconductor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510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Open RStudio, or 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source("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http://bioconductor.org/biocLite.R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biocLite(“GenomicRanges”)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library(IRanges)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This should load the necessary packages for this chapter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you want more,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library(BiocInstaller)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