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g.python.org/cpython/file/2.7/Lib/random.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Relationship Id="rId5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Modules and Testing</a:t>
            </a:r>
          </a:p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24200"/>
            <a:ext cx="3836999" cy="37115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Presented by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Colin Pierce and Skylar Wyant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Option 2: Make top-level code conditional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5217075" y="1188603"/>
            <a:ext cx="3615300" cy="3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When is this method useful?</a:t>
            </a:r>
          </a:p>
          <a:p>
            <a:pPr indent="-342900" lvl="1" marL="914400" rtl="0">
              <a:spcBef>
                <a:spcPts val="0"/>
              </a:spcBef>
              <a:buClr>
                <a:schemeClr val="lt2"/>
              </a:buClr>
              <a:buSzPct val="100000"/>
              <a:buChar char="○"/>
            </a:pPr>
            <a:r>
              <a:rPr lang="en" sz="1800">
                <a:solidFill>
                  <a:schemeClr val="lt2"/>
                </a:solidFill>
              </a:rPr>
              <a:t>Want code that can act as both a library AND a program</a:t>
            </a:r>
          </a:p>
          <a:p>
            <a:pPr indent="-342900" lvl="1" marL="914400">
              <a:spcBef>
                <a:spcPts val="0"/>
              </a:spcBef>
              <a:buClr>
                <a:schemeClr val="lt2"/>
              </a:buClr>
              <a:buSzPct val="100000"/>
              <a:buChar char="○"/>
            </a:pPr>
            <a:r>
              <a:rPr lang="en" sz="1800">
                <a:solidFill>
                  <a:schemeClr val="lt2"/>
                </a:solidFill>
              </a:rPr>
              <a:t>Want to include set of unit tests along with a library 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37" y="1188587"/>
            <a:ext cx="49244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367150" y="2762425"/>
            <a:ext cx="1835700" cy="1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Names and namespaces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2"/>
            <a:ext cx="21145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2363550"/>
            <a:ext cx="19145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17425"/>
            <a:ext cx="16002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2986475" y="1275125"/>
            <a:ext cx="58458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my_module has its own “namespace”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The print function defined in my-module belongs to the my_module namespace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DANGER!</a:t>
            </a:r>
          </a:p>
          <a:p>
            <a:pPr indent="-342900" lvl="1" marL="914400" rtl="0">
              <a:spcBef>
                <a:spcPts val="0"/>
              </a:spcBef>
              <a:buClr>
                <a:schemeClr val="lt2"/>
              </a:buClr>
              <a:buSzPct val="100000"/>
              <a:buChar char="○"/>
            </a:pPr>
            <a:r>
              <a:rPr lang="en" sz="1800">
                <a:solidFill>
                  <a:schemeClr val="lt2"/>
                </a:solidFill>
              </a:rPr>
              <a:t>‘print’ will now refer to function defined in my_module, NOT the built-in function</a:t>
            </a:r>
          </a:p>
          <a:p>
            <a:pPr indent="-342900" lvl="1" marL="914400" rtl="0">
              <a:spcBef>
                <a:spcPts val="0"/>
              </a:spcBef>
              <a:buClr>
                <a:schemeClr val="lt2"/>
              </a:buClr>
              <a:buSzPct val="100000"/>
              <a:buChar char="○"/>
            </a:pPr>
            <a:r>
              <a:rPr lang="en" sz="1800">
                <a:solidFill>
                  <a:schemeClr val="lt2"/>
                </a:solidFill>
              </a:rPr>
              <a:t>No way of knowing which functions might be overwritten</a:t>
            </a:r>
          </a:p>
          <a:p>
            <a:pPr indent="-342900" lvl="1" marL="914400">
              <a:spcBef>
                <a:spcPts val="0"/>
              </a:spcBef>
              <a:buClr>
                <a:schemeClr val="lt2"/>
              </a:buClr>
              <a:buSzPct val="100000"/>
              <a:buChar char="○"/>
            </a:pPr>
            <a:r>
              <a:rPr lang="en" sz="1800">
                <a:solidFill>
                  <a:schemeClr val="lt2"/>
                </a:solidFill>
              </a:rPr>
              <a:t>Poor readability (mm)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880812"/>
            <a:ext cx="16002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2383350" y="2607525"/>
            <a:ext cx="11445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rot="-462823">
            <a:off x="2145045" y="3236636"/>
            <a:ext cx="1459506" cy="2715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rot="-975638">
            <a:off x="2026667" y="3885047"/>
            <a:ext cx="1580316" cy="271608"/>
          </a:xfrm>
          <a:prstGeom prst="rightArrow">
            <a:avLst>
              <a:gd fmla="val 50000" name="adj1"/>
              <a:gd fmla="val 401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in a module?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25" y="2968654"/>
            <a:ext cx="8520599" cy="109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087" y="1706837"/>
            <a:ext cx="211183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4311925" y="2317462"/>
            <a:ext cx="3021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Accessing embedded documentation on a module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11292" t="0"/>
          <a:stretch/>
        </p:blipFill>
        <p:spPr>
          <a:xfrm>
            <a:off x="3863098" y="1152477"/>
            <a:ext cx="4969202" cy="38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875" y="2818700"/>
            <a:ext cx="2045199" cy="3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3052850" y="2880675"/>
            <a:ext cx="704700" cy="31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Accessing embedded documentation on a single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442900"/>
            <a:ext cx="8520600" cy="312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77" y="2878200"/>
            <a:ext cx="2570572" cy="2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3288475" y="2878211"/>
            <a:ext cx="906000" cy="3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462" y="2515350"/>
            <a:ext cx="45624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Docstrings: Adding our own documentation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62" y="1784350"/>
            <a:ext cx="42767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100" y="1789112"/>
            <a:ext cx="42291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Goals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 about test cases: What should your code do when provided with a specific input? What should happen if it doesn’t produce the expected result?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Ideally, a failed test should tell you exactly what went wrong and where.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Decide whether you want your test program to stop after the first failed test, or continue performing additional tests.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 each small bit of code. Make it modular.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Assert statements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the simplest way to test that the code produces the output you expect it 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en"/>
              <a:t>If the specified condition isn’t true, the program will raise an AssertionError and fail out.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Multiple assertion statements get unwieldy quickly with complex bits of code. Additionally, the exception raised doesn’t tell us much about what went wrong. The unittest module provides a better testing structure for these reasons.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50" y="1636162"/>
            <a:ext cx="35718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860375" y="1152475"/>
            <a:ext cx="3972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Positive control: does the code produce the results we want when we feed it good data?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Negative control: does the code correctly fail to give us results when we feed it bad data?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1941" l="0" r="0" t="0"/>
          <a:stretch/>
        </p:blipFill>
        <p:spPr>
          <a:xfrm>
            <a:off x="311700" y="1152474"/>
            <a:ext cx="4448175" cy="20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87" y="3399525"/>
            <a:ext cx="231457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idx="1" type="body"/>
          </p:nvPr>
        </p:nvSpPr>
        <p:spPr>
          <a:xfrm>
            <a:off x="453275" y="3877175"/>
            <a:ext cx="4339800" cy="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AssertionErrors were raised, so our code passed the tests successfully.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453600" y="-12175"/>
            <a:ext cx="3378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a Test Class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5298550" y="466675"/>
            <a:ext cx="373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imports unittest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unittest.TestCase is a class inside the unittest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assertEqual is a method of the unittest.TestCase 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last if statement assures that the tests are only run if the script is run from the command 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test MUST start with test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tests are run alphabetically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62" y="4125987"/>
            <a:ext cx="67913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62" y="77862"/>
            <a:ext cx="52292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Modules Goals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Review modules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how to use modules in a meaningful way to reuse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 able to write and use our own modules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about namespaces and how they are useful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Discuss docstrings and their applications within modules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45720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62" y="590550"/>
            <a:ext cx="75342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Multiple Test Interactions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I was using the same dna_list for all the tests? The first test would remove any dna sequences less than three base pairs, and then any following tests would have nothing more to remove. Essentially, I would gain no information at all from running any tests after the first one.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Fortunately, there’s a way to get around this.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and tearDown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3274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setUp method will regenerate the dna_list variable before each test.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There’s also a tearDown method to do a specified action after each test in case you want to delete temporary files or close network connections.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612" y="1152462"/>
            <a:ext cx="54006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Challenge!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Challenge - Modules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4216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your own module that does something - anything!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Make sure it includes at least one function that can be called 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212" y="1152475"/>
            <a:ext cx="26574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225" y="2315924"/>
            <a:ext cx="3921274" cy="25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Challenge - Testing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3476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basic test for your new module.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Instead of defining your function at the top, import it as a module.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 code is shown here.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37" y="1093912"/>
            <a:ext cx="52292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Modules Review &amp; Introduction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75450"/>
            <a:ext cx="4536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a module? 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random module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400"/>
              <a:t>os, random, argparse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do we import a module?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import random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How can we use modules in a way that allows us to re-use code?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4865625" y="1778475"/>
            <a:ext cx="14931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example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862" y="1304862"/>
            <a:ext cx="47720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862" y="3412950"/>
            <a:ext cx="46482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311700" y="2049275"/>
            <a:ext cx="5670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</a:rPr>
              <a:t>How could we re-use this piece of code, for example in another script?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11662" y="4093975"/>
            <a:ext cx="24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randomNum.py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62" y="1152475"/>
            <a:ext cx="22764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62" y="3036700"/>
            <a:ext cx="26193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example contd...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662" y="1200700"/>
            <a:ext cx="46196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18775" y="3221375"/>
            <a:ext cx="2600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randomNum.py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62" y="1152462"/>
            <a:ext cx="2809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425" y="2223087"/>
            <a:ext cx="26193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97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reading a DNA sequence, printing AT content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3921274" cy="25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362" y="2438400"/>
            <a:ext cx="452437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389850" y="3678450"/>
            <a:ext cx="3843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at_calculator.py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 on the at_calculator script as a module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5862"/>
            <a:ext cx="5006974" cy="87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025" y="2437824"/>
            <a:ext cx="3921274" cy="25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25" y="2856550"/>
            <a:ext cx="43442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2185475" y="2272875"/>
            <a:ext cx="33210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Option 1: Split at_calculator.py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8762"/>
            <a:ext cx="3921274" cy="25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 rot="-1658240">
            <a:off x="4369652" y="2328397"/>
            <a:ext cx="838806" cy="4867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1434797">
            <a:off x="4328041" y="3000459"/>
            <a:ext cx="922158" cy="4848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7365525" y="1895900"/>
            <a:ext cx="77715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250" y="1477925"/>
            <a:ext cx="31242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000" y="3090875"/>
            <a:ext cx="31146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5490000" y="1053125"/>
            <a:ext cx="2112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</a:rPr>
              <a:t>Library!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Option 1: Split at_calculator.py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062" y="1744850"/>
            <a:ext cx="33623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25" y="1344787"/>
            <a:ext cx="31242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775" y="2957737"/>
            <a:ext cx="31146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3187" y="3376837"/>
            <a:ext cx="44100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5439200" y="2760900"/>
            <a:ext cx="401100" cy="51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