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Oriented Programming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Skylar Wyant and Felipe Reyes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 1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Make your own vehicle.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Include:</a:t>
            </a:r>
            <a:r>
              <a:rPr lang="en"/>
              <a:t> 	A constructor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At least 3 class variables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At least 2 methods</a:t>
            </a:r>
          </a:p>
          <a:p>
            <a:pPr indent="4572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Vehicle examples:</a:t>
            </a:r>
            <a:r>
              <a:rPr lang="en"/>
              <a:t> airplane, boat, piggy-back ride, etc.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</a:rPr>
              <a:t>Method examples:</a:t>
            </a:r>
            <a:r>
              <a:rPr lang="en"/>
              <a:t> speed (distance/time), mpg (miles/gallon of fuel), cost of ownership (initial cost + upkeep), etc.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Exercise 2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017725"/>
            <a:ext cx="8520600" cy="384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Write a molecule class that takes atoms as inputs and can output the molecular weight of the molecule. (This means you’ll have to define an atom class too!)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Hints:</a:t>
            </a:r>
            <a:r>
              <a:rPr lang="en"/>
              <a:t> 	molecular weight of an atom = # protons + # neutrons</a:t>
            </a:r>
          </a:p>
          <a:p>
            <a:pPr indent="457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molecular weight of a molecule = sum of molecular weights of the atoms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Useful info:</a:t>
            </a:r>
            <a:r>
              <a:rPr lang="en"/>
              <a:t> 	Carbon has 6 protons and 6 neutrons.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Hydrogen has 1 proton and 0 neutrons.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			Oxygen has 8 protons and 8 neutrons.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Example molecule: </a:t>
            </a:r>
            <a:r>
              <a:rPr lang="en"/>
              <a:t>Ethanol = 2 carbon, 6 hydrogen, 1 oxygen</a:t>
            </a:r>
          </a:p>
          <a:p>
            <a: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Bonus points: add a method to print the chemical formula of molecule (C2H6O1)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you shouldn’t use OOP.</a:t>
            </a:r>
          </a:p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311700" y="3870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time....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42750" y="34314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 Paul and Chaochih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What’s Object Oriented Programming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practice of creating new type of things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Why use it?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Solve groups of related problems rather than a single, well-defined problem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Greater flexibility allows us to write more sophisticated programs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Objects vs Classes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4600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Before		</a:t>
            </a:r>
            <a:r>
              <a:rPr lang="en"/>
              <a:t>Type: different kind of values in Python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Thing: bit of data (string or file)</a:t>
            </a:r>
          </a:p>
          <a:p>
            <a:pPr indent="45720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/>
              <a:t>Now		</a:t>
            </a:r>
            <a:r>
              <a:rPr lang="en"/>
              <a:t>Type of thing: </a:t>
            </a:r>
            <a:r>
              <a:rPr b="1" lang="en"/>
              <a:t>Class</a:t>
            </a:r>
          </a:p>
          <a:p>
            <a:pPr indent="0" lvl="0" marL="13716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Individual Thing: </a:t>
            </a:r>
            <a:r>
              <a:rPr b="1" lang="en"/>
              <a:t>Object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i="1" lang="en"/>
              <a:t>“A given object is an instance of a class”  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5265175" y="4225400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Example: A sedan is a kind of vehicle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196350" y="2773950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Example: Vehicle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196350" y="3260625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Example: Sedan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Variables and Methods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4422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Class Variables</a:t>
            </a:r>
            <a:r>
              <a:rPr lang="en"/>
              <a:t>: shared amongst all the instances in a class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Instance Variables</a:t>
            </a:r>
            <a:r>
              <a:rPr lang="en"/>
              <a:t>: specific to one instance of the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Method</a:t>
            </a:r>
            <a:r>
              <a:rPr lang="en"/>
              <a:t>: piece of code that calls an action on an object of a class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 sz="1400"/>
              <a:t>*Recall that an instance of a class is just an object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999700" y="1990975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Example: sedan, Honda, Civic, four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999700" y="1161450"/>
            <a:ext cx="376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Example: kind, manufacturer, model, wheels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050075" y="3324500"/>
            <a:ext cx="400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Example: count the number of powered wheels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179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Classes, Objects, Variables, Methods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00" y="860999"/>
            <a:ext cx="5939899" cy="34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360" y="4387400"/>
            <a:ext cx="3635989" cy="4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140125" y="4387400"/>
            <a:ext cx="740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Result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00" y="655925"/>
            <a:ext cx="6758474" cy="4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173325" y="4712100"/>
            <a:ext cx="7404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2"/>
                </a:solidFill>
              </a:rPr>
              <a:t>Result</a:t>
            </a:r>
          </a:p>
        </p:txBody>
      </p:sp>
      <p:sp>
        <p:nvSpPr>
          <p:cNvPr id="94" name="Shape 94"/>
          <p:cNvSpPr txBox="1"/>
          <p:nvPr>
            <p:ph type="title"/>
          </p:nvPr>
        </p:nvSpPr>
        <p:spPr>
          <a:xfrm>
            <a:off x="311700" y="179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Classes, Objects, Variables, Methods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724" y="4737300"/>
            <a:ext cx="2820324" cy="3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Constructor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__init__()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Ensures we define the variables of an instance when we create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Prevents the use of “ghost” instances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00" y="2279850"/>
            <a:ext cx="7071448" cy="27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Inheritance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57300" y="1285200"/>
            <a:ext cx="357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Two classes that share code (vehicles and airplanes)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Overriding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950" y="617150"/>
            <a:ext cx="5423576" cy="39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Polymorphisms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25" y="1017725"/>
            <a:ext cx="6953875" cy="379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