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/>
    <p:restoredTop sz="94711"/>
  </p:normalViewPr>
  <p:slideViewPr>
    <p:cSldViewPr snapToGrid="0">
      <p:cViewPr varScale="1">
        <p:scale>
          <a:sx n="171" d="100"/>
          <a:sy n="171" d="100"/>
        </p:scale>
        <p:origin x="17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4e55078e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4e55078e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4e55078e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4e55078e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0069261b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0069261b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e55078e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4e55078e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4e55078e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4e55078e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636ed3a7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636ed3a7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28850" y="490250"/>
            <a:ext cx="5017500" cy="3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BIS 403 - Applied Systems Design</a:t>
            </a:r>
            <a:b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College: Peirce College</a:t>
            </a:r>
            <a:b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Professor: Robert Heubner</a:t>
            </a:r>
            <a:b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Group Members: J. Sherif &amp; M. Morrison </a:t>
            </a:r>
            <a:b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Case Study: Personal Trainer Case Study #5</a:t>
            </a: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Date: 1/31/2024</a:t>
            </a: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4170" lvl="0" indent="-331565" algn="l" rtl="0">
              <a:lnSpc>
                <a:spcPct val="12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▪"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Tasks</a:t>
            </a:r>
            <a:r>
              <a:rPr lang="en" sz="1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1&amp;2, completed by Jilalo Sherif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4170" lvl="0" indent="-331565" algn="l" rtl="0">
              <a:lnSpc>
                <a:spcPct val="12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▪"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Tasks 3&amp;4, completed by Morrese Morrison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0" y="1463040"/>
            <a:ext cx="9106375" cy="3622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40" name="Google Shape;140;p14" descr="Stickman Posing Free Stock Photo - Public Domain Pictur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25" y="1463040"/>
            <a:ext cx="2825450" cy="273941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>
            <a:off x="4431638" y="2167307"/>
            <a:ext cx="1684500" cy="912300"/>
          </a:xfrm>
          <a:prstGeom prst="ellipse">
            <a:avLst/>
          </a:prstGeom>
          <a:solidFill>
            <a:srgbClr val="40BAD2"/>
          </a:solidFill>
          <a:ln w="10775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7553087" y="2107121"/>
            <a:ext cx="1403700" cy="912300"/>
          </a:xfrm>
          <a:prstGeom prst="ellipse">
            <a:avLst/>
          </a:prstGeom>
          <a:solidFill>
            <a:srgbClr val="40BAD2"/>
          </a:solidFill>
          <a:ln w="10775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156113" y="2382838"/>
            <a:ext cx="982500" cy="48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BAD2"/>
          </a:solidFill>
          <a:ln w="10775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6526869" y="2331155"/>
            <a:ext cx="812100" cy="481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0BAD2"/>
          </a:solidFill>
          <a:ln w="10775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784549" y="3333545"/>
            <a:ext cx="12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Join Personal Trainer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7501580" y="3184959"/>
            <a:ext cx="140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Personal Trainer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Training 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6649583" y="3184939"/>
            <a:ext cx="68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&lt;&lt;uses&gt;&gt;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1113324" y="4247775"/>
            <a:ext cx="81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Trainee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(Actor)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36DF2-D21E-A64B-5CAB-318C44341525}"/>
              </a:ext>
            </a:extLst>
          </p:cNvPr>
          <p:cNvSpPr txBox="1"/>
          <p:nvPr/>
        </p:nvSpPr>
        <p:spPr>
          <a:xfrm>
            <a:off x="2112202" y="101078"/>
            <a:ext cx="5532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Task #1 Actors and Use cases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346550" y="106660"/>
            <a:ext cx="7038900" cy="515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Task #1 Actors and Use cases</a:t>
            </a:r>
            <a:endParaRPr sz="1600"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58522" y="1386474"/>
            <a:ext cx="9028628" cy="3681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5" name="Google Shape;155;p15" descr="Stickman Posing Free Stock Photo - Public Domain Pictur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17" y="1386474"/>
            <a:ext cx="2666329" cy="27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4230563" y="2582732"/>
            <a:ext cx="1684500" cy="912300"/>
          </a:xfrm>
          <a:prstGeom prst="ellipse">
            <a:avLst/>
          </a:prstGeom>
          <a:solidFill>
            <a:srgbClr val="40BAD2"/>
          </a:solidFill>
          <a:ln w="10775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2902307" y="2798282"/>
            <a:ext cx="982500" cy="48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BAD2"/>
          </a:solidFill>
          <a:ln w="10775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4661499" y="4060057"/>
            <a:ext cx="101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 Check hours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6260819" y="2851680"/>
            <a:ext cx="812100" cy="481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0BAD2"/>
          </a:solidFill>
          <a:ln w="10775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411854" y="3656163"/>
            <a:ext cx="69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&lt;&lt;uses&gt;&gt;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7580612" y="2636121"/>
            <a:ext cx="1403700" cy="912300"/>
          </a:xfrm>
          <a:prstGeom prst="ellipse">
            <a:avLst/>
          </a:prstGeom>
          <a:solidFill>
            <a:srgbClr val="40BAD2"/>
          </a:solidFill>
          <a:ln w="10775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818100" y="4524375"/>
            <a:ext cx="10569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Instructors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744900" y="3756575"/>
            <a:ext cx="1014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Trainer’s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939" y="1056775"/>
            <a:ext cx="7832035" cy="39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DE6CC-ADD6-D802-A793-21F7CEEBE055}"/>
              </a:ext>
            </a:extLst>
          </p:cNvPr>
          <p:cNvSpPr txBox="1"/>
          <p:nvPr/>
        </p:nvSpPr>
        <p:spPr>
          <a:xfrm>
            <a:off x="1791750" y="153975"/>
            <a:ext cx="6050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Montserrat" pitchFamily="2" charset="77"/>
              </a:rPr>
              <a:t>Task #2 Object Relationship</a:t>
            </a:r>
            <a:endParaRPr lang="en-US" sz="1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1297500" y="32150"/>
            <a:ext cx="703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BumbleBee Accounting Software Full Use Case Diagram</a:t>
            </a:r>
            <a:endParaRPr sz="1600"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1052800" y="273250"/>
            <a:ext cx="7851900" cy="4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700"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150" y="374638"/>
            <a:ext cx="7607199" cy="46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1297500" y="32150"/>
            <a:ext cx="703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BumbleBee Software Sequence Diagram (Member Balance Update)</a:t>
            </a:r>
            <a:endParaRPr sz="1500"/>
          </a:p>
        </p:txBody>
      </p:sp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1036375" y="76250"/>
            <a:ext cx="7851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	</a:t>
            </a:r>
            <a:endParaRPr sz="7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5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5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																																																</a:t>
            </a:r>
            <a:endParaRPr sz="700"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275" y="411925"/>
            <a:ext cx="6388599" cy="45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50" y="476525"/>
            <a:ext cx="7558400" cy="452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1312350" y="115025"/>
            <a:ext cx="7090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Bumble Accounting Software Use Case State Transition Diagram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Macintosh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Corbel</vt:lpstr>
      <vt:lpstr>Arial</vt:lpstr>
      <vt:lpstr>Times New Roman</vt:lpstr>
      <vt:lpstr>Montserrat</vt:lpstr>
      <vt:lpstr>Lato</vt:lpstr>
      <vt:lpstr>Focus</vt:lpstr>
      <vt:lpstr>BIS 403 - Applied Systems Design College: Peirce College Professor: Robert Heubner Group Members: J. Sherif &amp; M. Morrison  Case Study: Personal Trainer Case Study #5 Date: 1/31/2024   Tasks 1&amp;2, completed by Jilalo Sherif Tasks 3&amp;4, completed by Morrese Morrison </vt:lpstr>
      <vt:lpstr>PowerPoint Presentation</vt:lpstr>
      <vt:lpstr>Task #1 Actors and Use cases</vt:lpstr>
      <vt:lpstr>PowerPoint Presentation</vt:lpstr>
      <vt:lpstr>BumbleBee Accounting Software Full Use Case Diagram</vt:lpstr>
      <vt:lpstr>BumbleBee Software Sequence Diagram (Member Balance Update)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 403 - Applied Systems Design College: Peirce College Professor: Robert Heubner Group Members: J. Sherif &amp; M. Morrison  Case Study: Personal Trainer Case Study #5 Date: 1/31/2024   Tasks 1&amp;2, completed by Jilalo Sherif Tasks 3&amp;4, completed by Morrese Morrison </dc:title>
  <cp:lastModifiedBy>morrese morrison</cp:lastModifiedBy>
  <cp:revision>2</cp:revision>
  <dcterms:modified xsi:type="dcterms:W3CDTF">2024-02-06T02:29:34Z</dcterms:modified>
</cp:coreProperties>
</file>