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80b9809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80b9809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80b9809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80b9809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80b9809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80b9809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80b98091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80b98091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80b98091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80b98091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0b98091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80b98091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80b98091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80b98091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80b9809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80b9809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80b98091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80b98091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0b9809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80b9809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80b9809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80b9809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027675" y="43050"/>
            <a:ext cx="5017500" cy="28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BIS 403 - Applied Systems Design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College: Peirce College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Professor: Robert Heubner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Group Members: J. Sherif &amp; M. Morrison </a:t>
            </a:r>
            <a:b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Case Study: Personal Trainer Case Study #7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Date: 2/11/2024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4170" lvl="0" indent="-331565" algn="l" rtl="0">
              <a:lnSpc>
                <a:spcPct val="12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▪"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1&amp;2, completed by Jilalo Sherif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4170" lvl="0" indent="-331565" algn="l" rtl="0">
              <a:lnSpc>
                <a:spcPct val="12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▪"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Tasks 3&amp;4, completed by Morrese Morrison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Of Ownership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cost of ownership is determined by the price of the asset in questioned in addition to operational costs of a certain value of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crucial in determining the economic feasibility of a project before it is started.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financial tools are available to calculate TCO. However they all come with Pro’s and Con’s.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one method is correct to accurately calculate TCO in this scenario.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Financial Analysis Tools (Pros &amp; Cons)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297500" y="480325"/>
            <a:ext cx="7038900" cy="4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Payback Analysis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Ignores Time of Value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Ignores Cash Flows Beyond The Payback Period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Easy To Calculate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Shorter Payback Period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ROI (Rerun On Investment)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Focuses Only On Financial Impact, Disregards Non Financial Benefits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Need To Thoroughly Understand All Project Related Expenses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Easiest To Calculate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Can Apply To Short Term &amp; Long Term Projects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Present Value Analysis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Accuracy Depends On Quality Of Inputs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Short Term Focused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Incorporates Time Value Of Money (Inflation, Interest Rates)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+"/>
            </a:pPr>
            <a:r>
              <a:rPr lang="en" sz="1000" dirty="0">
                <a:latin typeface="Arial"/>
                <a:ea typeface="Arial"/>
                <a:cs typeface="Arial"/>
                <a:sym typeface="Arial"/>
              </a:rPr>
              <a:t>Excellent Way To Predict Value Outcomes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Tool To Calculate TCO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optimal way to calculate TCO is to utilize the TCO formula.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TCO formula consists of the following formula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I + M – R = TCO.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Initial cost (I), Maintenance costs over 3 years (M), and the remaining value after 3 years of depreciation (R).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List of Options For Developing A New System</a:t>
            </a:r>
            <a:endParaRPr sz="20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63" y="714000"/>
            <a:ext cx="4722469" cy="42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Options For Developing A New System (</a:t>
            </a:r>
            <a:r>
              <a:rPr lang="en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CTD</a:t>
            </a: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63" y="636075"/>
            <a:ext cx="4722469" cy="42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Options For Developing A New System (</a:t>
            </a:r>
            <a:r>
              <a:rPr lang="en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CTD</a:t>
            </a: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63" y="651425"/>
            <a:ext cx="4722469" cy="42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Specific Issues &amp; Options To Consider</a:t>
            </a:r>
            <a:endParaRPr sz="20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76" y="1252925"/>
            <a:ext cx="7238177" cy="33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Main Elements Of The System Requirement Document</a:t>
            </a:r>
            <a:endParaRPr sz="2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275" y="575800"/>
            <a:ext cx="5629351" cy="4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Main Elements Of The System Requirement Document</a:t>
            </a:r>
            <a:endParaRPr sz="2000"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13" y="575800"/>
            <a:ext cx="4665585" cy="42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93400"/>
            <a:ext cx="7038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Main Elements Of The System Requirement Document</a:t>
            </a:r>
            <a:endParaRPr sz="20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13" y="575800"/>
            <a:ext cx="4665585" cy="42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Utilization Of Visual Aids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Aids serve as a medium to demonstrate a concept, idea or product.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visual aids can be extremely effective, giving those who watched the presentation a lasting memory of what was shown.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Video visual aid should be utilized to show the system.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Roboto</vt:lpstr>
      <vt:lpstr>Montserrat</vt:lpstr>
      <vt:lpstr>Lato</vt:lpstr>
      <vt:lpstr>Focus</vt:lpstr>
      <vt:lpstr>BIS 403 - Applied Systems Design College: Peirce College Professor: Robert Heubner Group Members: J. Sherif &amp; M. Morrison  Case Study: Personal Trainer Case Study #7 Date: 2/11/2024   Tasks 1&amp;2, completed by Jilalo Sherif Tasks 3&amp;4, completed by Morrese Morrison</vt:lpstr>
      <vt:lpstr>List of Options For Developing A New System</vt:lpstr>
      <vt:lpstr>Options For Developing A New System (CTD)</vt:lpstr>
      <vt:lpstr>Options For Developing A New System (CTD)</vt:lpstr>
      <vt:lpstr>Specific Issues &amp; Options To Consider</vt:lpstr>
      <vt:lpstr>Main Elements Of The System Requirement Document</vt:lpstr>
      <vt:lpstr>Main Elements Of The System Requirement Document</vt:lpstr>
      <vt:lpstr>Main Elements Of The System Requirement Document</vt:lpstr>
      <vt:lpstr>Utilization Of Visual Aids</vt:lpstr>
      <vt:lpstr>Total Cost Of Ownership</vt:lpstr>
      <vt:lpstr>Financial Analysis Tools (Pros &amp; Cons)</vt:lpstr>
      <vt:lpstr>Optimal Tool To Calculate TCO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 403 - Applied Systems Design College: Peirce College Professor: Robert Heubner Group Members: J. Sherif &amp; M. Morrison  Case Study: Personal Trainer Case Study #7 Date: 2/11/2024   Tasks 1&amp;2, completed by Jilalo Sherif Tasks 3&amp;4, completed by Morrese Morrison</dc:title>
  <cp:lastModifiedBy>morrese morrison</cp:lastModifiedBy>
  <cp:revision>1</cp:revision>
  <dcterms:modified xsi:type="dcterms:W3CDTF">2024-02-11T22:26:42Z</dcterms:modified>
</cp:coreProperties>
</file>