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12192000"/>
  <p:notesSz cx="6858000" cy="9144000"/>
  <p:embeddedFontLst>
    <p:embeddedFont>
      <p:font typeface="Montserrat"/>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1" roundtripDataSignature="AMtx7mjGY9uorgN1XrLzPPWn+Q7jUIeE7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7.xml"/><Relationship Id="rId10" Type="http://schemas.openxmlformats.org/officeDocument/2006/relationships/slide" Target="slides/slide6.xml"/><Relationship Id="rId21" Type="http://customschemas.google.com/relationships/presentationmetadata" Target="metadata"/><Relationship Id="rId13" Type="http://schemas.openxmlformats.org/officeDocument/2006/relationships/font" Target="fonts/Montserrat-regular.fntdata"/><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Montserrat-italic.fntdata"/><Relationship Id="rId14" Type="http://schemas.openxmlformats.org/officeDocument/2006/relationships/font" Target="fonts/Montserrat-bold.fntdata"/><Relationship Id="rId17" Type="http://schemas.openxmlformats.org/officeDocument/2006/relationships/font" Target="fonts/Lato-regular.fntdata"/><Relationship Id="rId16" Type="http://schemas.openxmlformats.org/officeDocument/2006/relationships/font" Target="fonts/Montserrat-boldItalic.fntdata"/><Relationship Id="rId5" Type="http://schemas.openxmlformats.org/officeDocument/2006/relationships/slide" Target="slides/slide1.xml"/><Relationship Id="rId19" Type="http://schemas.openxmlformats.org/officeDocument/2006/relationships/font" Target="fonts/Lato-italic.fntdata"/><Relationship Id="rId6" Type="http://schemas.openxmlformats.org/officeDocument/2006/relationships/slide" Target="slides/slide2.xml"/><Relationship Id="rId18" Type="http://schemas.openxmlformats.org/officeDocument/2006/relationships/font" Target="fonts/Lato-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2bc592a3d1b_0_4"/>
          <p:cNvSpPr/>
          <p:nvPr/>
        </p:nvSpPr>
        <p:spPr>
          <a:xfrm rot="5400000">
            <a:off x="10000500" y="673"/>
            <a:ext cx="2191500" cy="2191500"/>
          </a:xfrm>
          <a:prstGeom prst="diagStripe">
            <a:avLst>
              <a:gd fmla="val 0"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1" name="Google Shape;11;g2bc592a3d1b_0_4"/>
          <p:cNvGrpSpPr/>
          <p:nvPr/>
        </p:nvGrpSpPr>
        <p:grpSpPr>
          <a:xfrm>
            <a:off x="0" y="654"/>
            <a:ext cx="6871435" cy="6845694"/>
            <a:chOff x="0" y="75"/>
            <a:chExt cx="5153705" cy="5152950"/>
          </a:xfrm>
        </p:grpSpPr>
        <p:sp>
          <p:nvSpPr>
            <p:cNvPr id="12" name="Google Shape;12;g2bc592a3d1b_0_4"/>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g2bc592a3d1b_0_4"/>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 name="Google Shape;14;g2bc592a3d1b_0_4"/>
            <p:cNvSpPr/>
            <p:nvPr/>
          </p:nvSpPr>
          <p:spPr>
            <a:xfrm rot="-5400000">
              <a:off x="1646" y="-75"/>
              <a:ext cx="2299800" cy="23001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 name="Google Shape;15;g2bc592a3d1b_0_4"/>
            <p:cNvSpPr/>
            <p:nvPr/>
          </p:nvSpPr>
          <p:spPr>
            <a:xfrm flipH="1">
              <a:off x="652821" y="590035"/>
              <a:ext cx="2300100" cy="2299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6" name="Google Shape;16;g2bc592a3d1b_0_4"/>
          <p:cNvSpPr txBox="1"/>
          <p:nvPr>
            <p:ph type="ctrTitle"/>
          </p:nvPr>
        </p:nvSpPr>
        <p:spPr>
          <a:xfrm>
            <a:off x="4716200" y="2104533"/>
            <a:ext cx="6690000" cy="2105100"/>
          </a:xfrm>
          <a:prstGeom prst="rect">
            <a:avLst/>
          </a:prstGeom>
        </p:spPr>
        <p:txBody>
          <a:bodyPr anchorCtr="0" anchor="t" bIns="121900" lIns="121900" spcFirstLastPara="1" rIns="121900" wrap="square" tIns="121900">
            <a:normAutofit/>
          </a:bodyPr>
          <a:lstStyle>
            <a:lvl1pPr lvl="0">
              <a:spcBef>
                <a:spcPts val="0"/>
              </a:spcBef>
              <a:spcAft>
                <a:spcPts val="0"/>
              </a:spcAft>
              <a:buSzPts val="5300"/>
              <a:buNone/>
              <a:defRPr sz="5300"/>
            </a:lvl1pPr>
            <a:lvl2pPr lvl="1">
              <a:spcBef>
                <a:spcPts val="0"/>
              </a:spcBef>
              <a:spcAft>
                <a:spcPts val="0"/>
              </a:spcAft>
              <a:buSzPts val="5300"/>
              <a:buNone/>
              <a:defRPr sz="5300"/>
            </a:lvl2pPr>
            <a:lvl3pPr lvl="2">
              <a:spcBef>
                <a:spcPts val="0"/>
              </a:spcBef>
              <a:spcAft>
                <a:spcPts val="0"/>
              </a:spcAft>
              <a:buSzPts val="5300"/>
              <a:buNone/>
              <a:defRPr sz="5300"/>
            </a:lvl3pPr>
            <a:lvl4pPr lvl="3">
              <a:spcBef>
                <a:spcPts val="0"/>
              </a:spcBef>
              <a:spcAft>
                <a:spcPts val="0"/>
              </a:spcAft>
              <a:buSzPts val="5300"/>
              <a:buNone/>
              <a:defRPr sz="5300"/>
            </a:lvl4pPr>
            <a:lvl5pPr lvl="4">
              <a:spcBef>
                <a:spcPts val="0"/>
              </a:spcBef>
              <a:spcAft>
                <a:spcPts val="0"/>
              </a:spcAft>
              <a:buSzPts val="5300"/>
              <a:buNone/>
              <a:defRPr sz="5300"/>
            </a:lvl5pPr>
            <a:lvl6pPr lvl="5">
              <a:spcBef>
                <a:spcPts val="0"/>
              </a:spcBef>
              <a:spcAft>
                <a:spcPts val="0"/>
              </a:spcAft>
              <a:buSzPts val="5300"/>
              <a:buNone/>
              <a:defRPr sz="5300"/>
            </a:lvl6pPr>
            <a:lvl7pPr lvl="6">
              <a:spcBef>
                <a:spcPts val="0"/>
              </a:spcBef>
              <a:spcAft>
                <a:spcPts val="0"/>
              </a:spcAft>
              <a:buSzPts val="5300"/>
              <a:buNone/>
              <a:defRPr sz="5300"/>
            </a:lvl7pPr>
            <a:lvl8pPr lvl="7">
              <a:spcBef>
                <a:spcPts val="0"/>
              </a:spcBef>
              <a:spcAft>
                <a:spcPts val="0"/>
              </a:spcAft>
              <a:buSzPts val="5300"/>
              <a:buNone/>
              <a:defRPr sz="5300"/>
            </a:lvl8pPr>
            <a:lvl9pPr lvl="8">
              <a:spcBef>
                <a:spcPts val="0"/>
              </a:spcBef>
              <a:spcAft>
                <a:spcPts val="0"/>
              </a:spcAft>
              <a:buSzPts val="5300"/>
              <a:buNone/>
              <a:defRPr sz="5300"/>
            </a:lvl9pPr>
          </a:lstStyle>
          <a:p/>
        </p:txBody>
      </p:sp>
      <p:sp>
        <p:nvSpPr>
          <p:cNvPr id="17" name="Google Shape;17;g2bc592a3d1b_0_4"/>
          <p:cNvSpPr txBox="1"/>
          <p:nvPr>
            <p:ph idx="1" type="subTitle"/>
          </p:nvPr>
        </p:nvSpPr>
        <p:spPr>
          <a:xfrm>
            <a:off x="6778600" y="5233233"/>
            <a:ext cx="4627500" cy="6747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p:txBody>
      </p:sp>
      <p:sp>
        <p:nvSpPr>
          <p:cNvPr id="18" name="Google Shape;18;g2bc592a3d1b_0_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g2bc592a3d1b_0_100"/>
          <p:cNvGrpSpPr/>
          <p:nvPr/>
        </p:nvGrpSpPr>
        <p:grpSpPr>
          <a:xfrm>
            <a:off x="5875053" y="0"/>
            <a:ext cx="6316642" cy="6857248"/>
            <a:chOff x="4406400" y="0"/>
            <a:chExt cx="4737600" cy="5143065"/>
          </a:xfrm>
        </p:grpSpPr>
        <p:sp>
          <p:nvSpPr>
            <p:cNvPr id="107" name="Google Shape;107;g2bc592a3d1b_0_100"/>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8" name="Google Shape;108;g2bc592a3d1b_0_100"/>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9" name="Google Shape;109;g2bc592a3d1b_0_100"/>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0" name="Google Shape;110;g2bc592a3d1b_0_10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1" name="Google Shape;111;g2bc592a3d1b_0_100"/>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2" name="Google Shape;112;g2bc592a3d1b_0_100"/>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3" name="Google Shape;113;g2bc592a3d1b_0_100"/>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4" name="Google Shape;114;g2bc592a3d1b_0_100"/>
            <p:cNvSpPr/>
            <p:nvPr/>
          </p:nvSpPr>
          <p:spPr>
            <a:xfrm flipH="1">
              <a:off x="6908099" y="2069505"/>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5" name="Google Shape;115;g2bc592a3d1b_0_100"/>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6" name="Google Shape;116;g2bc592a3d1b_0_10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7" name="Google Shape;117;g2bc592a3d1b_0_100"/>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8" name="Google Shape;118;g2bc592a3d1b_0_100"/>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9" name="Google Shape;119;g2bc592a3d1b_0_100"/>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0" name="Google Shape;120;g2bc592a3d1b_0_10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1" name="Google Shape;121;g2bc592a3d1b_0_100"/>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2" name="Google Shape;122;g2bc592a3d1b_0_100"/>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3" name="Google Shape;123;g2bc592a3d1b_0_100"/>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4" name="Google Shape;124;g2bc592a3d1b_0_100"/>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25" name="Google Shape;125;g2bc592a3d1b_0_100"/>
          <p:cNvSpPr txBox="1"/>
          <p:nvPr>
            <p:ph hasCustomPrompt="1" type="title"/>
          </p:nvPr>
        </p:nvSpPr>
        <p:spPr>
          <a:xfrm>
            <a:off x="1098467" y="1712900"/>
            <a:ext cx="6368100" cy="1734300"/>
          </a:xfrm>
          <a:prstGeom prst="rect">
            <a:avLst/>
          </a:prstGeom>
        </p:spPr>
        <p:txBody>
          <a:bodyPr anchorCtr="0" anchor="t" bIns="121900" lIns="121900" spcFirstLastPara="1" rIns="121900" wrap="square" tIns="121900">
            <a:normAutofit/>
          </a:bodyPr>
          <a:lstStyle>
            <a:lvl1pPr lvl="0">
              <a:spcBef>
                <a:spcPts val="0"/>
              </a:spcBef>
              <a:spcAft>
                <a:spcPts val="0"/>
              </a:spcAft>
              <a:buSzPts val="10700"/>
              <a:buNone/>
              <a:defRPr sz="10700"/>
            </a:lvl1pPr>
            <a:lvl2pPr lvl="1">
              <a:spcBef>
                <a:spcPts val="0"/>
              </a:spcBef>
              <a:spcAft>
                <a:spcPts val="0"/>
              </a:spcAft>
              <a:buSzPts val="10700"/>
              <a:buNone/>
              <a:defRPr sz="10700"/>
            </a:lvl2pPr>
            <a:lvl3pPr lvl="2">
              <a:spcBef>
                <a:spcPts val="0"/>
              </a:spcBef>
              <a:spcAft>
                <a:spcPts val="0"/>
              </a:spcAft>
              <a:buSzPts val="10700"/>
              <a:buNone/>
              <a:defRPr sz="10700"/>
            </a:lvl3pPr>
            <a:lvl4pPr lvl="3">
              <a:spcBef>
                <a:spcPts val="0"/>
              </a:spcBef>
              <a:spcAft>
                <a:spcPts val="0"/>
              </a:spcAft>
              <a:buSzPts val="10700"/>
              <a:buNone/>
              <a:defRPr sz="10700"/>
            </a:lvl4pPr>
            <a:lvl5pPr lvl="4">
              <a:spcBef>
                <a:spcPts val="0"/>
              </a:spcBef>
              <a:spcAft>
                <a:spcPts val="0"/>
              </a:spcAft>
              <a:buSzPts val="10700"/>
              <a:buNone/>
              <a:defRPr sz="10700"/>
            </a:lvl5pPr>
            <a:lvl6pPr lvl="5">
              <a:spcBef>
                <a:spcPts val="0"/>
              </a:spcBef>
              <a:spcAft>
                <a:spcPts val="0"/>
              </a:spcAft>
              <a:buSzPts val="10700"/>
              <a:buNone/>
              <a:defRPr sz="10700"/>
            </a:lvl6pPr>
            <a:lvl7pPr lvl="6">
              <a:spcBef>
                <a:spcPts val="0"/>
              </a:spcBef>
              <a:spcAft>
                <a:spcPts val="0"/>
              </a:spcAft>
              <a:buSzPts val="10700"/>
              <a:buNone/>
              <a:defRPr sz="10700"/>
            </a:lvl7pPr>
            <a:lvl8pPr lvl="7">
              <a:spcBef>
                <a:spcPts val="0"/>
              </a:spcBef>
              <a:spcAft>
                <a:spcPts val="0"/>
              </a:spcAft>
              <a:buSzPts val="10700"/>
              <a:buNone/>
              <a:defRPr sz="10700"/>
            </a:lvl8pPr>
            <a:lvl9pPr lvl="8">
              <a:spcBef>
                <a:spcPts val="0"/>
              </a:spcBef>
              <a:spcAft>
                <a:spcPts val="0"/>
              </a:spcAft>
              <a:buSzPts val="10700"/>
              <a:buNone/>
              <a:defRPr sz="10700"/>
            </a:lvl9pPr>
          </a:lstStyle>
          <a:p>
            <a:r>
              <a:t>xx%</a:t>
            </a:r>
          </a:p>
        </p:txBody>
      </p:sp>
      <p:sp>
        <p:nvSpPr>
          <p:cNvPr id="126" name="Google Shape;126;g2bc592a3d1b_0_100"/>
          <p:cNvSpPr txBox="1"/>
          <p:nvPr>
            <p:ph idx="1" type="body"/>
          </p:nvPr>
        </p:nvSpPr>
        <p:spPr>
          <a:xfrm>
            <a:off x="1098467" y="3524166"/>
            <a:ext cx="6368100" cy="16251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127" name="Google Shape;127;g2bc592a3d1b_0_10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g2bc592a3d1b_0_12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0" name="Shape 130"/>
        <p:cNvGrpSpPr/>
        <p:nvPr/>
      </p:nvGrpSpPr>
      <p:grpSpPr>
        <a:xfrm>
          <a:off x="0" y="0"/>
          <a:ext cx="0" cy="0"/>
          <a:chOff x="0" y="0"/>
          <a:chExt cx="0" cy="0"/>
        </a:xfrm>
      </p:grpSpPr>
      <p:sp>
        <p:nvSpPr>
          <p:cNvPr id="131" name="Google Shape;131;g2bc592a3d1b_0_12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32" name="Google Shape;132;g2bc592a3d1b_0_12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133" name="Google Shape;133;g2bc592a3d1b_0_12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4" name="Google Shape;134;g2bc592a3d1b_0_12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5" name="Google Shape;135;g2bc592a3d1b_0_12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g2bc592a3d1b_0_14"/>
          <p:cNvGrpSpPr/>
          <p:nvPr/>
        </p:nvGrpSpPr>
        <p:grpSpPr>
          <a:xfrm>
            <a:off x="5875053" y="0"/>
            <a:ext cx="6316642" cy="6857248"/>
            <a:chOff x="4406400" y="0"/>
            <a:chExt cx="4737600" cy="5143065"/>
          </a:xfrm>
        </p:grpSpPr>
        <p:sp>
          <p:nvSpPr>
            <p:cNvPr id="21" name="Google Shape;21;g2bc592a3d1b_0_14"/>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 name="Google Shape;22;g2bc592a3d1b_0_14"/>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 name="Google Shape;23;g2bc592a3d1b_0_14"/>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 name="Google Shape;24;g2bc592a3d1b_0_1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 name="Google Shape;25;g2bc592a3d1b_0_14"/>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 name="Google Shape;26;g2bc592a3d1b_0_14"/>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 name="Google Shape;27;g2bc592a3d1b_0_14"/>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 name="Google Shape;28;g2bc592a3d1b_0_14"/>
            <p:cNvSpPr/>
            <p:nvPr/>
          </p:nvSpPr>
          <p:spPr>
            <a:xfrm flipH="1">
              <a:off x="6908099" y="2069505"/>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 name="Google Shape;29;g2bc592a3d1b_0_14"/>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0" name="Google Shape;30;g2bc592a3d1b_0_14"/>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 name="Google Shape;31;g2bc592a3d1b_0_14"/>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 name="Google Shape;32;g2bc592a3d1b_0_14"/>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 name="Google Shape;33;g2bc592a3d1b_0_14"/>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 name="Google Shape;34;g2bc592a3d1b_0_1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g2bc592a3d1b_0_14"/>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6" name="Google Shape;36;g2bc592a3d1b_0_14"/>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g2bc592a3d1b_0_14"/>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 name="Google Shape;38;g2bc592a3d1b_0_1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9" name="Google Shape;39;g2bc592a3d1b_0_14"/>
          <p:cNvSpPr txBox="1"/>
          <p:nvPr>
            <p:ph type="title"/>
          </p:nvPr>
        </p:nvSpPr>
        <p:spPr>
          <a:xfrm>
            <a:off x="1098467" y="2737333"/>
            <a:ext cx="6116100" cy="1531500"/>
          </a:xfrm>
          <a:prstGeom prst="rect">
            <a:avLst/>
          </a:prstGeom>
        </p:spPr>
        <p:txBody>
          <a:bodyPr anchorCtr="0" anchor="ctr"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40" name="Google Shape;40;g2bc592a3d1b_0_1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g2bc592a3d1b_0_36"/>
          <p:cNvGrpSpPr/>
          <p:nvPr/>
        </p:nvGrpSpPr>
        <p:grpSpPr>
          <a:xfrm>
            <a:off x="0" y="507989"/>
            <a:ext cx="1383765" cy="1355016"/>
            <a:chOff x="0" y="381001"/>
            <a:chExt cx="1037850" cy="1016287"/>
          </a:xfrm>
        </p:grpSpPr>
        <p:sp>
          <p:nvSpPr>
            <p:cNvPr id="43" name="Google Shape;43;g2bc592a3d1b_0_36"/>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4" name="Google Shape;44;g2bc592a3d1b_0_36"/>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5" name="Google Shape;45;g2bc592a3d1b_0_36"/>
          <p:cNvSpPr txBox="1"/>
          <p:nvPr>
            <p:ph type="title"/>
          </p:nvPr>
        </p:nvSpPr>
        <p:spPr>
          <a:xfrm>
            <a:off x="1730000" y="525000"/>
            <a:ext cx="9385200" cy="12189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46" name="Google Shape;46;g2bc592a3d1b_0_36"/>
          <p:cNvSpPr txBox="1"/>
          <p:nvPr>
            <p:ph idx="1" type="body"/>
          </p:nvPr>
        </p:nvSpPr>
        <p:spPr>
          <a:xfrm>
            <a:off x="1730000" y="2090067"/>
            <a:ext cx="9385200" cy="3881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47" name="Google Shape;47;g2bc592a3d1b_0_3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g2bc592a3d1b_0_43"/>
          <p:cNvGrpSpPr/>
          <p:nvPr/>
        </p:nvGrpSpPr>
        <p:grpSpPr>
          <a:xfrm>
            <a:off x="0" y="507989"/>
            <a:ext cx="1383765" cy="1355016"/>
            <a:chOff x="0" y="381001"/>
            <a:chExt cx="1037850" cy="1016287"/>
          </a:xfrm>
        </p:grpSpPr>
        <p:sp>
          <p:nvSpPr>
            <p:cNvPr id="50" name="Google Shape;50;g2bc592a3d1b_0_43"/>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1" name="Google Shape;51;g2bc592a3d1b_0_43"/>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2" name="Google Shape;52;g2bc592a3d1b_0_43"/>
          <p:cNvSpPr txBox="1"/>
          <p:nvPr>
            <p:ph type="title"/>
          </p:nvPr>
        </p:nvSpPr>
        <p:spPr>
          <a:xfrm>
            <a:off x="1730000" y="525000"/>
            <a:ext cx="9385200" cy="12189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53" name="Google Shape;53;g2bc592a3d1b_0_43"/>
          <p:cNvSpPr txBox="1"/>
          <p:nvPr>
            <p:ph idx="1" type="body"/>
          </p:nvPr>
        </p:nvSpPr>
        <p:spPr>
          <a:xfrm>
            <a:off x="1730000" y="2090067"/>
            <a:ext cx="4537500" cy="3881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54" name="Google Shape;54;g2bc592a3d1b_0_43"/>
          <p:cNvSpPr txBox="1"/>
          <p:nvPr>
            <p:ph idx="2" type="body"/>
          </p:nvPr>
        </p:nvSpPr>
        <p:spPr>
          <a:xfrm>
            <a:off x="6577628" y="2090067"/>
            <a:ext cx="4537500" cy="3881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55" name="Google Shape;55;g2bc592a3d1b_0_4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g2bc592a3d1b_0_51"/>
          <p:cNvGrpSpPr/>
          <p:nvPr/>
        </p:nvGrpSpPr>
        <p:grpSpPr>
          <a:xfrm>
            <a:off x="0" y="507989"/>
            <a:ext cx="1383765" cy="1355016"/>
            <a:chOff x="0" y="381001"/>
            <a:chExt cx="1037850" cy="1016287"/>
          </a:xfrm>
        </p:grpSpPr>
        <p:sp>
          <p:nvSpPr>
            <p:cNvPr id="58" name="Google Shape;58;g2bc592a3d1b_0_51"/>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9" name="Google Shape;59;g2bc592a3d1b_0_51"/>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0" name="Google Shape;60;g2bc592a3d1b_0_51"/>
          <p:cNvSpPr txBox="1"/>
          <p:nvPr>
            <p:ph type="title"/>
          </p:nvPr>
        </p:nvSpPr>
        <p:spPr>
          <a:xfrm>
            <a:off x="1730000" y="525000"/>
            <a:ext cx="9385200" cy="12189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61" name="Google Shape;61;g2bc592a3d1b_0_5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g2bc592a3d1b_0_57"/>
          <p:cNvGrpSpPr/>
          <p:nvPr/>
        </p:nvGrpSpPr>
        <p:grpSpPr>
          <a:xfrm>
            <a:off x="0" y="507989"/>
            <a:ext cx="1383765" cy="1355016"/>
            <a:chOff x="0" y="381001"/>
            <a:chExt cx="1037850" cy="1016287"/>
          </a:xfrm>
        </p:grpSpPr>
        <p:sp>
          <p:nvSpPr>
            <p:cNvPr id="64" name="Google Shape;64;g2bc592a3d1b_0_57"/>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5" name="Google Shape;65;g2bc592a3d1b_0_57"/>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6" name="Google Shape;66;g2bc592a3d1b_0_57"/>
          <p:cNvSpPr txBox="1"/>
          <p:nvPr>
            <p:ph type="title"/>
          </p:nvPr>
        </p:nvSpPr>
        <p:spPr>
          <a:xfrm>
            <a:off x="1730000" y="525000"/>
            <a:ext cx="5065200" cy="19908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67" name="Google Shape;67;g2bc592a3d1b_0_57"/>
          <p:cNvSpPr txBox="1"/>
          <p:nvPr>
            <p:ph idx="1" type="body"/>
          </p:nvPr>
        </p:nvSpPr>
        <p:spPr>
          <a:xfrm>
            <a:off x="1730000" y="2630067"/>
            <a:ext cx="5065200" cy="32211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68" name="Google Shape;68;g2bc592a3d1b_0_5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g2bc592a3d1b_0_64"/>
          <p:cNvGrpSpPr/>
          <p:nvPr/>
        </p:nvGrpSpPr>
        <p:grpSpPr>
          <a:xfrm>
            <a:off x="5875053" y="0"/>
            <a:ext cx="6316642" cy="6857829"/>
            <a:chOff x="4406400" y="0"/>
            <a:chExt cx="4737600" cy="5143500"/>
          </a:xfrm>
        </p:grpSpPr>
        <p:sp>
          <p:nvSpPr>
            <p:cNvPr id="71" name="Google Shape;71;g2bc592a3d1b_0_64"/>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2" name="Google Shape;72;g2bc592a3d1b_0_64"/>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3" name="Google Shape;73;g2bc592a3d1b_0_64"/>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4" name="Google Shape;74;g2bc592a3d1b_0_6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5" name="Google Shape;75;g2bc592a3d1b_0_64"/>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 name="Google Shape;76;g2bc592a3d1b_0_64"/>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7" name="Google Shape;77;g2bc592a3d1b_0_64"/>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8" name="Google Shape;78;g2bc592a3d1b_0_64"/>
            <p:cNvSpPr/>
            <p:nvPr/>
          </p:nvSpPr>
          <p:spPr>
            <a:xfrm flipH="1">
              <a:off x="6908099" y="2069680"/>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9" name="Google Shape;79;g2bc592a3d1b_0_64"/>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0" name="Google Shape;80;g2bc592a3d1b_0_64"/>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1" name="Google Shape;81;g2bc592a3d1b_0_64"/>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2" name="Google Shape;82;g2bc592a3d1b_0_64"/>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3" name="Google Shape;83;g2bc592a3d1b_0_64"/>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4" name="Google Shape;84;g2bc592a3d1b_0_6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5" name="Google Shape;85;g2bc592a3d1b_0_64"/>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6" name="Google Shape;86;g2bc592a3d1b_0_64"/>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7" name="Google Shape;87;g2bc592a3d1b_0_64"/>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8" name="Google Shape;88;g2bc592a3d1b_0_64"/>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89" name="Google Shape;89;g2bc592a3d1b_0_64"/>
          <p:cNvSpPr txBox="1"/>
          <p:nvPr>
            <p:ph type="title"/>
          </p:nvPr>
        </p:nvSpPr>
        <p:spPr>
          <a:xfrm>
            <a:off x="1098467" y="1155700"/>
            <a:ext cx="6116100" cy="4694700"/>
          </a:xfrm>
          <a:prstGeom prst="rect">
            <a:avLst/>
          </a:prstGeom>
        </p:spPr>
        <p:txBody>
          <a:bodyPr anchorCtr="0" anchor="ctr"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90" name="Google Shape;90;g2bc592a3d1b_0_6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g2bc592a3d1b_0_86"/>
          <p:cNvGrpSpPr/>
          <p:nvPr/>
        </p:nvGrpSpPr>
        <p:grpSpPr>
          <a:xfrm>
            <a:off x="0" y="507989"/>
            <a:ext cx="1383765" cy="1355016"/>
            <a:chOff x="0" y="381001"/>
            <a:chExt cx="1037850" cy="1016287"/>
          </a:xfrm>
        </p:grpSpPr>
        <p:sp>
          <p:nvSpPr>
            <p:cNvPr id="93" name="Google Shape;93;g2bc592a3d1b_0_86"/>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4" name="Google Shape;94;g2bc592a3d1b_0_86"/>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5" name="Google Shape;95;g2bc592a3d1b_0_86"/>
          <p:cNvSpPr txBox="1"/>
          <p:nvPr>
            <p:ph type="title"/>
          </p:nvPr>
        </p:nvSpPr>
        <p:spPr>
          <a:xfrm>
            <a:off x="1730000" y="2211100"/>
            <a:ext cx="4048500" cy="23355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96" name="Google Shape;96;g2bc592a3d1b_0_86"/>
          <p:cNvSpPr txBox="1"/>
          <p:nvPr>
            <p:ph idx="1" type="subTitle"/>
          </p:nvPr>
        </p:nvSpPr>
        <p:spPr>
          <a:xfrm>
            <a:off x="1730000" y="4717333"/>
            <a:ext cx="4048500" cy="6747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p:txBody>
      </p:sp>
      <p:sp>
        <p:nvSpPr>
          <p:cNvPr id="97" name="Google Shape;97;g2bc592a3d1b_0_86"/>
          <p:cNvSpPr txBox="1"/>
          <p:nvPr>
            <p:ph idx="2" type="body"/>
          </p:nvPr>
        </p:nvSpPr>
        <p:spPr>
          <a:xfrm>
            <a:off x="6197600" y="2262133"/>
            <a:ext cx="4902300" cy="31299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98" name="Google Shape;98;g2bc592a3d1b_0_8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g2bc592a3d1b_0_94"/>
          <p:cNvGrpSpPr/>
          <p:nvPr/>
        </p:nvGrpSpPr>
        <p:grpSpPr>
          <a:xfrm>
            <a:off x="0" y="5504636"/>
            <a:ext cx="931877" cy="912853"/>
            <a:chOff x="0" y="3785672"/>
            <a:chExt cx="698925" cy="684657"/>
          </a:xfrm>
        </p:grpSpPr>
        <p:sp>
          <p:nvSpPr>
            <p:cNvPr id="101" name="Google Shape;101;g2bc592a3d1b_0_94"/>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2" name="Google Shape;102;g2bc592a3d1b_0_94"/>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03" name="Google Shape;103;g2bc592a3d1b_0_94"/>
          <p:cNvSpPr txBox="1"/>
          <p:nvPr>
            <p:ph idx="1" type="body"/>
          </p:nvPr>
        </p:nvSpPr>
        <p:spPr>
          <a:xfrm>
            <a:off x="1083633" y="5740500"/>
            <a:ext cx="9248100" cy="6984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1700"/>
              <a:buNone/>
              <a:defRPr/>
            </a:lvl1pPr>
          </a:lstStyle>
          <a:p/>
        </p:txBody>
      </p:sp>
      <p:sp>
        <p:nvSpPr>
          <p:cNvPr id="104" name="Google Shape;104;g2bc592a3d1b_0_9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g2bc592a3d1b_0_0"/>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1pPr>
            <a:lvl2pPr lvl="1">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2pPr>
            <a:lvl3pPr lvl="2">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3pPr>
            <a:lvl4pPr lvl="3">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4pPr>
            <a:lvl5pPr lvl="4">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5pPr>
            <a:lvl6pPr lvl="5">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6pPr>
            <a:lvl7pPr lvl="6">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7pPr>
            <a:lvl8pPr lvl="7">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8pPr>
            <a:lvl9pPr lvl="8">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9pPr>
          </a:lstStyle>
          <a:p/>
        </p:txBody>
      </p:sp>
      <p:sp>
        <p:nvSpPr>
          <p:cNvPr id="7" name="Google Shape;7;g2bc592a3d1b_0_0"/>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a:lnSpc>
                <a:spcPct val="115000"/>
              </a:lnSpc>
              <a:spcBef>
                <a:spcPts val="0"/>
              </a:spcBef>
              <a:spcAft>
                <a:spcPts val="0"/>
              </a:spcAft>
              <a:buClr>
                <a:schemeClr val="lt1"/>
              </a:buClr>
              <a:buSzPts val="1700"/>
              <a:buFont typeface="Lato"/>
              <a:buChar char="●"/>
              <a:defRPr sz="1700">
                <a:solidFill>
                  <a:schemeClr val="lt1"/>
                </a:solidFill>
                <a:latin typeface="Lato"/>
                <a:ea typeface="Lato"/>
                <a:cs typeface="Lato"/>
                <a:sym typeface="Lato"/>
              </a:defRPr>
            </a:lvl1pPr>
            <a:lvl2pPr indent="-323850" lvl="1" marL="9144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2pPr>
            <a:lvl3pPr indent="-323850" lvl="2" marL="13716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3pPr>
            <a:lvl4pPr indent="-323850" lvl="3" marL="18288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4pPr>
            <a:lvl5pPr indent="-323850" lvl="4" marL="22860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5pPr>
            <a:lvl6pPr indent="-323850" lvl="5" marL="27432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6pPr>
            <a:lvl7pPr indent="-323850" lvl="6" marL="32004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7pPr>
            <a:lvl8pPr indent="-323850" lvl="7" marL="36576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8pPr>
            <a:lvl9pPr indent="-323850" lvl="8" marL="41148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9pPr>
          </a:lstStyle>
          <a:p/>
        </p:txBody>
      </p:sp>
      <p:sp>
        <p:nvSpPr>
          <p:cNvPr id="8" name="Google Shape;8;g2bc592a3d1b_0_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lt1"/>
                </a:solidFill>
                <a:latin typeface="Lato"/>
                <a:ea typeface="Lato"/>
                <a:cs typeface="Lato"/>
                <a:sym typeface="Lato"/>
              </a:defRPr>
            </a:lvl1pPr>
            <a:lvl2pPr lvl="1" algn="r">
              <a:buNone/>
              <a:defRPr sz="1300">
                <a:solidFill>
                  <a:schemeClr val="lt1"/>
                </a:solidFill>
                <a:latin typeface="Lato"/>
                <a:ea typeface="Lato"/>
                <a:cs typeface="Lato"/>
                <a:sym typeface="Lato"/>
              </a:defRPr>
            </a:lvl2pPr>
            <a:lvl3pPr lvl="2" algn="r">
              <a:buNone/>
              <a:defRPr sz="1300">
                <a:solidFill>
                  <a:schemeClr val="lt1"/>
                </a:solidFill>
                <a:latin typeface="Lato"/>
                <a:ea typeface="Lato"/>
                <a:cs typeface="Lato"/>
                <a:sym typeface="Lato"/>
              </a:defRPr>
            </a:lvl3pPr>
            <a:lvl4pPr lvl="3" algn="r">
              <a:buNone/>
              <a:defRPr sz="1300">
                <a:solidFill>
                  <a:schemeClr val="lt1"/>
                </a:solidFill>
                <a:latin typeface="Lato"/>
                <a:ea typeface="Lato"/>
                <a:cs typeface="Lato"/>
                <a:sym typeface="Lato"/>
              </a:defRPr>
            </a:lvl4pPr>
            <a:lvl5pPr lvl="4" algn="r">
              <a:buNone/>
              <a:defRPr sz="1300">
                <a:solidFill>
                  <a:schemeClr val="lt1"/>
                </a:solidFill>
                <a:latin typeface="Lato"/>
                <a:ea typeface="Lato"/>
                <a:cs typeface="Lato"/>
                <a:sym typeface="Lato"/>
              </a:defRPr>
            </a:lvl5pPr>
            <a:lvl6pPr lvl="5" algn="r">
              <a:buNone/>
              <a:defRPr sz="1300">
                <a:solidFill>
                  <a:schemeClr val="lt1"/>
                </a:solidFill>
                <a:latin typeface="Lato"/>
                <a:ea typeface="Lato"/>
                <a:cs typeface="Lato"/>
                <a:sym typeface="Lato"/>
              </a:defRPr>
            </a:lvl6pPr>
            <a:lvl7pPr lvl="6" algn="r">
              <a:buNone/>
              <a:defRPr sz="1300">
                <a:solidFill>
                  <a:schemeClr val="lt1"/>
                </a:solidFill>
                <a:latin typeface="Lato"/>
                <a:ea typeface="Lato"/>
                <a:cs typeface="Lato"/>
                <a:sym typeface="Lato"/>
              </a:defRPr>
            </a:lvl7pPr>
            <a:lvl8pPr lvl="7" algn="r">
              <a:buNone/>
              <a:defRPr sz="1300">
                <a:solidFill>
                  <a:schemeClr val="lt1"/>
                </a:solidFill>
                <a:latin typeface="Lato"/>
                <a:ea typeface="Lato"/>
                <a:cs typeface="Lato"/>
                <a:sym typeface="Lato"/>
              </a:defRPr>
            </a:lvl8pPr>
            <a:lvl9pPr lvl="8" algn="r">
              <a:buNone/>
              <a:defRPr sz="13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
          <p:cNvSpPr txBox="1"/>
          <p:nvPr>
            <p:ph type="ctrTitle"/>
          </p:nvPr>
        </p:nvSpPr>
        <p:spPr>
          <a:xfrm>
            <a:off x="4716200" y="793500"/>
            <a:ext cx="6690000" cy="22911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Play"/>
              <a:buNone/>
            </a:pPr>
            <a:r>
              <a:rPr lang="en-US" sz="2500">
                <a:latin typeface="Arial"/>
                <a:ea typeface="Arial"/>
                <a:cs typeface="Arial"/>
                <a:sym typeface="Arial"/>
              </a:rPr>
              <a:t>BIS 403 – Applied Systems Design</a:t>
            </a:r>
            <a:br>
              <a:rPr lang="en-US" sz="2500">
                <a:latin typeface="Arial"/>
                <a:ea typeface="Arial"/>
                <a:cs typeface="Arial"/>
                <a:sym typeface="Arial"/>
              </a:rPr>
            </a:br>
            <a:r>
              <a:rPr lang="en-US" sz="2500">
                <a:latin typeface="Arial"/>
                <a:ea typeface="Arial"/>
                <a:cs typeface="Arial"/>
                <a:sym typeface="Arial"/>
              </a:rPr>
              <a:t>Peirce College</a:t>
            </a:r>
            <a:br>
              <a:rPr lang="en-US" sz="2500">
                <a:latin typeface="Arial"/>
                <a:ea typeface="Arial"/>
                <a:cs typeface="Arial"/>
                <a:sym typeface="Arial"/>
              </a:rPr>
            </a:br>
            <a:r>
              <a:rPr lang="en-US" sz="2500">
                <a:latin typeface="Arial"/>
                <a:ea typeface="Arial"/>
                <a:cs typeface="Arial"/>
                <a:sym typeface="Arial"/>
              </a:rPr>
              <a:t>Professor: Rober </a:t>
            </a:r>
            <a:r>
              <a:rPr lang="en-US" sz="2500">
                <a:latin typeface="Arial"/>
                <a:ea typeface="Arial"/>
                <a:cs typeface="Arial"/>
                <a:sym typeface="Arial"/>
              </a:rPr>
              <a:t>Heubner</a:t>
            </a:r>
            <a:br>
              <a:rPr lang="en-US" sz="2500">
                <a:latin typeface="Arial"/>
                <a:ea typeface="Arial"/>
                <a:cs typeface="Arial"/>
                <a:sym typeface="Arial"/>
              </a:rPr>
            </a:br>
            <a:r>
              <a:rPr lang="en-US" sz="2500">
                <a:latin typeface="Arial"/>
                <a:ea typeface="Arial"/>
                <a:cs typeface="Arial"/>
                <a:sym typeface="Arial"/>
              </a:rPr>
              <a:t>Team Members: J. Sherif &amp; M. Morrison</a:t>
            </a:r>
            <a:br>
              <a:rPr lang="en-US" sz="2500">
                <a:latin typeface="Arial"/>
                <a:ea typeface="Arial"/>
                <a:cs typeface="Arial"/>
                <a:sym typeface="Arial"/>
              </a:rPr>
            </a:br>
            <a:r>
              <a:rPr lang="en-US" sz="2500">
                <a:latin typeface="Arial"/>
                <a:ea typeface="Arial"/>
                <a:cs typeface="Arial"/>
                <a:sym typeface="Arial"/>
              </a:rPr>
              <a:t>Case Study: Personal Trainer </a:t>
            </a:r>
            <a:endParaRPr sz="2500">
              <a:latin typeface="Arial"/>
              <a:ea typeface="Arial"/>
              <a:cs typeface="Arial"/>
              <a:sym typeface="Arial"/>
            </a:endParaRPr>
          </a:p>
          <a:p>
            <a:pPr indent="0" lvl="0" marL="0" rtl="0" algn="l">
              <a:lnSpc>
                <a:spcPct val="90000"/>
              </a:lnSpc>
              <a:spcBef>
                <a:spcPts val="0"/>
              </a:spcBef>
              <a:spcAft>
                <a:spcPts val="0"/>
              </a:spcAft>
              <a:buClr>
                <a:schemeClr val="dk1"/>
              </a:buClr>
              <a:buSzPts val="3200"/>
              <a:buFont typeface="Play"/>
              <a:buNone/>
            </a:pPr>
            <a:r>
              <a:rPr lang="en-US" sz="2500">
                <a:latin typeface="Arial"/>
                <a:ea typeface="Arial"/>
                <a:cs typeface="Arial"/>
                <a:sym typeface="Arial"/>
              </a:rPr>
              <a:t>Date: 2/24/2024</a:t>
            </a:r>
            <a:endParaRPr sz="2500">
              <a:latin typeface="Arial"/>
              <a:ea typeface="Arial"/>
              <a:cs typeface="Arial"/>
              <a:sym typeface="Arial"/>
            </a:endParaRPr>
          </a:p>
        </p:txBody>
      </p:sp>
      <p:sp>
        <p:nvSpPr>
          <p:cNvPr id="141" name="Google Shape;141;p1"/>
          <p:cNvSpPr txBox="1"/>
          <p:nvPr>
            <p:ph idx="1" type="subTitle"/>
          </p:nvPr>
        </p:nvSpPr>
        <p:spPr>
          <a:xfrm>
            <a:off x="6778700" y="4879621"/>
            <a:ext cx="4627500" cy="10098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rPr b="1" lang="en-US" sz="2000">
                <a:latin typeface="Arial"/>
                <a:ea typeface="Arial"/>
                <a:cs typeface="Arial"/>
                <a:sym typeface="Arial"/>
              </a:rPr>
              <a:t>Week 7 – Chapter 11 - Case Study</a:t>
            </a:r>
            <a:endParaRPr sz="2000">
              <a:latin typeface="Arial"/>
              <a:ea typeface="Arial"/>
              <a:cs typeface="Arial"/>
              <a:sym typeface="Arial"/>
            </a:endParaRPr>
          </a:p>
          <a:p>
            <a:pPr indent="0" lvl="0" marL="0" rtl="0" algn="ctr">
              <a:lnSpc>
                <a:spcPct val="90000"/>
              </a:lnSpc>
              <a:spcBef>
                <a:spcPts val="1000"/>
              </a:spcBef>
              <a:spcAft>
                <a:spcPts val="0"/>
              </a:spcAft>
              <a:buClr>
                <a:schemeClr val="dk1"/>
              </a:buClr>
              <a:buSzPts val="2400"/>
              <a:buNone/>
            </a:pPr>
            <a:r>
              <a:rPr lang="en-US" sz="2000">
                <a:latin typeface="Arial"/>
                <a:ea typeface="Arial"/>
                <a:cs typeface="Arial"/>
                <a:sym typeface="Arial"/>
              </a:rPr>
              <a:t>Tasks 1 &amp; 2 completed by J. Sherif</a:t>
            </a:r>
            <a:endParaRPr sz="2000">
              <a:latin typeface="Arial"/>
              <a:ea typeface="Arial"/>
              <a:cs typeface="Arial"/>
              <a:sym typeface="Arial"/>
            </a:endParaRPr>
          </a:p>
          <a:p>
            <a:pPr indent="0" lvl="0" marL="0" rtl="0" algn="ctr">
              <a:lnSpc>
                <a:spcPct val="90000"/>
              </a:lnSpc>
              <a:spcBef>
                <a:spcPts val="1000"/>
              </a:spcBef>
              <a:spcAft>
                <a:spcPts val="0"/>
              </a:spcAft>
              <a:buClr>
                <a:schemeClr val="dk1"/>
              </a:buClr>
              <a:buSzPts val="2400"/>
              <a:buNone/>
            </a:pPr>
            <a:r>
              <a:rPr lang="en-US" sz="2000">
                <a:latin typeface="Arial"/>
                <a:ea typeface="Arial"/>
                <a:cs typeface="Arial"/>
                <a:sym typeface="Arial"/>
              </a:rPr>
              <a:t>Tasks 3 &amp; 4 completed by M. Morrison</a:t>
            </a:r>
            <a:endParaRPr sz="20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
          <p:cNvSpPr txBox="1"/>
          <p:nvPr>
            <p:ph type="title"/>
          </p:nvPr>
        </p:nvSpPr>
        <p:spPr>
          <a:xfrm>
            <a:off x="260775" y="55000"/>
            <a:ext cx="11845500" cy="2514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200"/>
              <a:buFont typeface="Play"/>
              <a:buNone/>
            </a:pPr>
            <a:br>
              <a:rPr lang="en-US" sz="2000">
                <a:latin typeface="Arial"/>
                <a:ea typeface="Arial"/>
                <a:cs typeface="Arial"/>
                <a:sym typeface="Arial"/>
              </a:rPr>
            </a:br>
            <a:r>
              <a:rPr lang="en-US" sz="2000">
                <a:latin typeface="Arial"/>
                <a:ea typeface="Arial"/>
                <a:cs typeface="Arial"/>
                <a:sym typeface="Arial"/>
              </a:rPr>
              <a:t>Personal Trainer Testing Plan – Unit, Integration &amp; System Testing</a:t>
            </a:r>
            <a:endParaRPr sz="2000">
              <a:latin typeface="Arial"/>
              <a:ea typeface="Arial"/>
              <a:cs typeface="Arial"/>
              <a:sym typeface="Arial"/>
            </a:endParaRPr>
          </a:p>
        </p:txBody>
      </p:sp>
      <p:sp>
        <p:nvSpPr>
          <p:cNvPr id="147" name="Google Shape;147;p2"/>
          <p:cNvSpPr txBox="1"/>
          <p:nvPr>
            <p:ph idx="1" type="body"/>
          </p:nvPr>
        </p:nvSpPr>
        <p:spPr>
          <a:xfrm>
            <a:off x="838200" y="864577"/>
            <a:ext cx="10515600" cy="58749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1600"/>
              </a:spcAft>
              <a:buClr>
                <a:schemeClr val="dk1"/>
              </a:buClr>
              <a:buSzPts val="2800"/>
              <a:buNone/>
            </a:pPr>
            <a:r>
              <a:t/>
            </a:r>
            <a:endParaRPr/>
          </a:p>
        </p:txBody>
      </p:sp>
      <p:sp>
        <p:nvSpPr>
          <p:cNvPr id="148" name="Google Shape;148;p2"/>
          <p:cNvSpPr/>
          <p:nvPr/>
        </p:nvSpPr>
        <p:spPr>
          <a:xfrm>
            <a:off x="5398348" y="1176875"/>
            <a:ext cx="1395300" cy="816300"/>
          </a:xfrm>
          <a:prstGeom prst="flowChartConnector">
            <a:avLst/>
          </a:prstGeom>
          <a:solidFill>
            <a:srgbClr val="C7EDFC"/>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100" u="none" cap="none" strike="noStrike">
                <a:solidFill>
                  <a:schemeClr val="dk1"/>
                </a:solidFill>
                <a:latin typeface="Arial"/>
                <a:ea typeface="Arial"/>
                <a:cs typeface="Arial"/>
                <a:sym typeface="Arial"/>
              </a:rPr>
              <a:t>Desk Checking</a:t>
            </a:r>
            <a:endParaRPr/>
          </a:p>
        </p:txBody>
      </p:sp>
      <p:sp>
        <p:nvSpPr>
          <p:cNvPr id="149" name="Google Shape;149;p2"/>
          <p:cNvSpPr/>
          <p:nvPr/>
        </p:nvSpPr>
        <p:spPr>
          <a:xfrm>
            <a:off x="5398350" y="2610050"/>
            <a:ext cx="1395300" cy="780000"/>
          </a:xfrm>
          <a:prstGeom prst="flowChartConnector">
            <a:avLst/>
          </a:prstGeom>
          <a:solidFill>
            <a:srgbClr val="C7EDFC"/>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100" u="none" cap="none" strike="noStrike">
                <a:solidFill>
                  <a:schemeClr val="dk1"/>
                </a:solidFill>
                <a:latin typeface="Arial"/>
                <a:ea typeface="Arial"/>
                <a:cs typeface="Arial"/>
                <a:sym typeface="Arial"/>
              </a:rPr>
              <a:t>Code Review</a:t>
            </a:r>
            <a:endParaRPr/>
          </a:p>
        </p:txBody>
      </p:sp>
      <p:sp>
        <p:nvSpPr>
          <p:cNvPr id="150" name="Google Shape;150;p2"/>
          <p:cNvSpPr/>
          <p:nvPr/>
        </p:nvSpPr>
        <p:spPr>
          <a:xfrm>
            <a:off x="5427899" y="3972488"/>
            <a:ext cx="1336200" cy="771000"/>
          </a:xfrm>
          <a:prstGeom prst="flowChartConnector">
            <a:avLst/>
          </a:prstGeom>
          <a:solidFill>
            <a:srgbClr val="C7EDFC"/>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100" u="none" cap="none" strike="noStrike">
                <a:solidFill>
                  <a:schemeClr val="dk1"/>
                </a:solidFill>
                <a:latin typeface="Arial"/>
                <a:ea typeface="Arial"/>
                <a:cs typeface="Arial"/>
                <a:sym typeface="Arial"/>
              </a:rPr>
              <a:t>Check-in</a:t>
            </a:r>
            <a:endParaRPr/>
          </a:p>
        </p:txBody>
      </p:sp>
      <p:sp>
        <p:nvSpPr>
          <p:cNvPr id="151" name="Google Shape;151;p2"/>
          <p:cNvSpPr/>
          <p:nvPr/>
        </p:nvSpPr>
        <p:spPr>
          <a:xfrm>
            <a:off x="5317599" y="5334850"/>
            <a:ext cx="1336200" cy="771000"/>
          </a:xfrm>
          <a:prstGeom prst="flowChartConnector">
            <a:avLst/>
          </a:prstGeom>
          <a:solidFill>
            <a:srgbClr val="C7EDFC"/>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100" u="none" cap="none" strike="noStrike">
                <a:solidFill>
                  <a:schemeClr val="dk1"/>
                </a:solidFill>
                <a:latin typeface="Arial"/>
                <a:ea typeface="Arial"/>
                <a:cs typeface="Arial"/>
                <a:sym typeface="Arial"/>
              </a:rPr>
              <a:t>Trainees</a:t>
            </a:r>
            <a:endParaRPr/>
          </a:p>
        </p:txBody>
      </p:sp>
      <p:sp>
        <p:nvSpPr>
          <p:cNvPr id="152" name="Google Shape;152;p2"/>
          <p:cNvSpPr/>
          <p:nvPr/>
        </p:nvSpPr>
        <p:spPr>
          <a:xfrm>
            <a:off x="7394924" y="5234275"/>
            <a:ext cx="1449300" cy="771000"/>
          </a:xfrm>
          <a:prstGeom prst="flowChartConnector">
            <a:avLst/>
          </a:prstGeom>
          <a:solidFill>
            <a:srgbClr val="C7EDFC"/>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100" u="none" cap="none" strike="noStrike">
                <a:solidFill>
                  <a:schemeClr val="dk1"/>
                </a:solidFill>
                <a:latin typeface="Arial"/>
                <a:ea typeface="Arial"/>
                <a:cs typeface="Arial"/>
                <a:sym typeface="Arial"/>
              </a:rPr>
              <a:t>Instructors</a:t>
            </a:r>
            <a:endParaRPr/>
          </a:p>
        </p:txBody>
      </p:sp>
      <p:sp>
        <p:nvSpPr>
          <p:cNvPr id="153" name="Google Shape;153;p2"/>
          <p:cNvSpPr/>
          <p:nvPr/>
        </p:nvSpPr>
        <p:spPr>
          <a:xfrm>
            <a:off x="3336973" y="5334825"/>
            <a:ext cx="1515300" cy="771000"/>
          </a:xfrm>
          <a:prstGeom prst="flowChartConnector">
            <a:avLst/>
          </a:prstGeom>
          <a:solidFill>
            <a:srgbClr val="C7EDFC"/>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100" u="none" cap="none" strike="noStrike">
                <a:solidFill>
                  <a:schemeClr val="dk1"/>
                </a:solidFill>
                <a:latin typeface="Arial"/>
                <a:ea typeface="Arial"/>
                <a:cs typeface="Arial"/>
                <a:sym typeface="Arial"/>
              </a:rPr>
              <a:t>Employees</a:t>
            </a:r>
            <a:endParaRPr/>
          </a:p>
        </p:txBody>
      </p:sp>
      <p:sp>
        <p:nvSpPr>
          <p:cNvPr id="154" name="Google Shape;154;p2"/>
          <p:cNvSpPr/>
          <p:nvPr/>
        </p:nvSpPr>
        <p:spPr>
          <a:xfrm>
            <a:off x="6005289" y="2083242"/>
            <a:ext cx="181500" cy="462600"/>
          </a:xfrm>
          <a:prstGeom prst="upDownArrow">
            <a:avLst>
              <a:gd fmla="val 50000" name="adj1"/>
              <a:gd fmla="val 50000" name="adj2"/>
            </a:avLst>
          </a:prstGeom>
          <a:solidFill>
            <a:srgbClr val="E59DDC"/>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5" name="Google Shape;155;p2"/>
          <p:cNvSpPr/>
          <p:nvPr/>
        </p:nvSpPr>
        <p:spPr>
          <a:xfrm rot="-4081361">
            <a:off x="7107288" y="4306204"/>
            <a:ext cx="199605" cy="1215625"/>
          </a:xfrm>
          <a:prstGeom prst="upDownArrow">
            <a:avLst>
              <a:gd fmla="val 50000" name="adj1"/>
              <a:gd fmla="val 50000" name="adj2"/>
            </a:avLst>
          </a:prstGeom>
          <a:solidFill>
            <a:srgbClr val="E59DDC"/>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6" name="Google Shape;156;p2"/>
          <p:cNvSpPr/>
          <p:nvPr/>
        </p:nvSpPr>
        <p:spPr>
          <a:xfrm rot="3537743">
            <a:off x="4726283" y="4306237"/>
            <a:ext cx="199573" cy="1215548"/>
          </a:xfrm>
          <a:prstGeom prst="upDownArrow">
            <a:avLst>
              <a:gd fmla="val 50000" name="adj1"/>
              <a:gd fmla="val 50000" name="adj2"/>
            </a:avLst>
          </a:prstGeom>
          <a:solidFill>
            <a:srgbClr val="E59DDC"/>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7" name="Google Shape;157;p2"/>
          <p:cNvSpPr/>
          <p:nvPr/>
        </p:nvSpPr>
        <p:spPr>
          <a:xfrm>
            <a:off x="6005337" y="3445527"/>
            <a:ext cx="181500" cy="462600"/>
          </a:xfrm>
          <a:prstGeom prst="upDownArrow">
            <a:avLst>
              <a:gd fmla="val 50000" name="adj1"/>
              <a:gd fmla="val 50000" name="adj2"/>
            </a:avLst>
          </a:prstGeom>
          <a:solidFill>
            <a:srgbClr val="E59DDC"/>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8" name="Google Shape;158;p2"/>
          <p:cNvSpPr/>
          <p:nvPr/>
        </p:nvSpPr>
        <p:spPr>
          <a:xfrm>
            <a:off x="5996281" y="4807876"/>
            <a:ext cx="199500" cy="462600"/>
          </a:xfrm>
          <a:prstGeom prst="upDownArrow">
            <a:avLst>
              <a:gd fmla="val 50000" name="adj1"/>
              <a:gd fmla="val 50000" name="adj2"/>
            </a:avLst>
          </a:prstGeom>
          <a:solidFill>
            <a:srgbClr val="E59DDC"/>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
          <p:cNvSpPr txBox="1"/>
          <p:nvPr>
            <p:ph type="title"/>
          </p:nvPr>
        </p:nvSpPr>
        <p:spPr>
          <a:xfrm>
            <a:off x="838200" y="70550"/>
            <a:ext cx="10515600" cy="496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200"/>
              <a:buFont typeface="Play"/>
              <a:buNone/>
            </a:pPr>
            <a:br>
              <a:rPr lang="en-US" sz="2000">
                <a:latin typeface="Arial"/>
                <a:ea typeface="Arial"/>
                <a:cs typeface="Arial"/>
                <a:sym typeface="Arial"/>
              </a:rPr>
            </a:br>
            <a:r>
              <a:rPr lang="en-US" sz="2000">
                <a:latin typeface="Arial"/>
                <a:ea typeface="Arial"/>
                <a:cs typeface="Arial"/>
                <a:sym typeface="Arial"/>
              </a:rPr>
              <a:t>Personal Trainer Testing Plan – Unit, Integration &amp; System Testing</a:t>
            </a:r>
            <a:endParaRPr sz="2000">
              <a:solidFill>
                <a:srgbClr val="808080"/>
              </a:solidFill>
              <a:latin typeface="Arial"/>
              <a:ea typeface="Arial"/>
              <a:cs typeface="Arial"/>
              <a:sym typeface="Arial"/>
            </a:endParaRPr>
          </a:p>
          <a:p>
            <a:pPr indent="0" lvl="0" marL="0" rtl="0" algn="l">
              <a:lnSpc>
                <a:spcPct val="90000"/>
              </a:lnSpc>
              <a:spcBef>
                <a:spcPts val="0"/>
              </a:spcBef>
              <a:spcAft>
                <a:spcPts val="0"/>
              </a:spcAft>
              <a:buClr>
                <a:schemeClr val="dk1"/>
              </a:buClr>
              <a:buSzPts val="4400"/>
              <a:buFont typeface="Play"/>
              <a:buNone/>
            </a:pPr>
            <a:r>
              <a:t/>
            </a:r>
            <a:endParaRPr sz="2000">
              <a:latin typeface="Arial"/>
              <a:ea typeface="Arial"/>
              <a:cs typeface="Arial"/>
              <a:sym typeface="Arial"/>
            </a:endParaRPr>
          </a:p>
        </p:txBody>
      </p:sp>
      <p:sp>
        <p:nvSpPr>
          <p:cNvPr id="164" name="Google Shape;164;p3"/>
          <p:cNvSpPr txBox="1"/>
          <p:nvPr>
            <p:ph idx="1" type="body"/>
          </p:nvPr>
        </p:nvSpPr>
        <p:spPr>
          <a:xfrm>
            <a:off x="838200" y="1235983"/>
            <a:ext cx="10515600" cy="494098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1600"/>
              </a:spcAft>
              <a:buClr>
                <a:schemeClr val="dk1"/>
              </a:buClr>
              <a:buSzPts val="1400"/>
              <a:buNone/>
            </a:pPr>
            <a:r>
              <a:t/>
            </a:r>
            <a:endParaRPr/>
          </a:p>
        </p:txBody>
      </p:sp>
      <p:sp>
        <p:nvSpPr>
          <p:cNvPr id="165" name="Google Shape;165;p3"/>
          <p:cNvSpPr/>
          <p:nvPr/>
        </p:nvSpPr>
        <p:spPr>
          <a:xfrm>
            <a:off x="1469324" y="3471932"/>
            <a:ext cx="1043100" cy="1025100"/>
          </a:xfrm>
          <a:prstGeom prst="flowChartConnector">
            <a:avLst/>
          </a:prstGeom>
          <a:solidFill>
            <a:srgbClr val="C7EDFC"/>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100" u="none" cap="none" strike="noStrike">
                <a:solidFill>
                  <a:schemeClr val="dk1"/>
                </a:solidFill>
                <a:latin typeface="Arial"/>
                <a:ea typeface="Arial"/>
                <a:cs typeface="Arial"/>
                <a:sym typeface="Arial"/>
              </a:rPr>
              <a:t>Sign-in</a:t>
            </a:r>
            <a:endParaRPr/>
          </a:p>
        </p:txBody>
      </p:sp>
      <p:sp>
        <p:nvSpPr>
          <p:cNvPr id="166" name="Google Shape;166;p3"/>
          <p:cNvSpPr/>
          <p:nvPr/>
        </p:nvSpPr>
        <p:spPr>
          <a:xfrm>
            <a:off x="2990524" y="3471925"/>
            <a:ext cx="1134000" cy="1025100"/>
          </a:xfrm>
          <a:prstGeom prst="flowChartConnector">
            <a:avLst/>
          </a:prstGeom>
          <a:solidFill>
            <a:srgbClr val="C7EDFC"/>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100" u="none" cap="none" strike="noStrike">
                <a:solidFill>
                  <a:schemeClr val="dk1"/>
                </a:solidFill>
                <a:latin typeface="Arial"/>
                <a:ea typeface="Arial"/>
                <a:cs typeface="Arial"/>
                <a:sym typeface="Arial"/>
              </a:rPr>
              <a:t>Sign-out</a:t>
            </a:r>
            <a:endParaRPr/>
          </a:p>
        </p:txBody>
      </p:sp>
      <p:sp>
        <p:nvSpPr>
          <p:cNvPr id="167" name="Google Shape;167;p3"/>
          <p:cNvSpPr/>
          <p:nvPr/>
        </p:nvSpPr>
        <p:spPr>
          <a:xfrm>
            <a:off x="4863702" y="3471925"/>
            <a:ext cx="1234200" cy="1025100"/>
          </a:xfrm>
          <a:prstGeom prst="flowChartConnector">
            <a:avLst/>
          </a:prstGeom>
          <a:solidFill>
            <a:srgbClr val="C7EDFC"/>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100" u="none" cap="none" strike="noStrike">
                <a:solidFill>
                  <a:schemeClr val="dk1"/>
                </a:solidFill>
                <a:latin typeface="Arial"/>
                <a:ea typeface="Arial"/>
                <a:cs typeface="Arial"/>
                <a:sym typeface="Arial"/>
              </a:rPr>
              <a:t>Ind</a:t>
            </a:r>
            <a:r>
              <a:rPr b="1" lang="en-US" sz="1100">
                <a:solidFill>
                  <a:schemeClr val="dk1"/>
                </a:solidFill>
              </a:rPr>
              <a:t>ividual</a:t>
            </a:r>
            <a:r>
              <a:rPr b="1" i="0" lang="en-US" sz="1100" u="none" cap="none" strike="noStrike">
                <a:solidFill>
                  <a:schemeClr val="dk1"/>
                </a:solidFill>
                <a:latin typeface="Arial"/>
                <a:ea typeface="Arial"/>
                <a:cs typeface="Arial"/>
                <a:sym typeface="Arial"/>
              </a:rPr>
              <a:t> Training</a:t>
            </a:r>
            <a:endParaRPr/>
          </a:p>
        </p:txBody>
      </p:sp>
      <p:sp>
        <p:nvSpPr>
          <p:cNvPr id="168" name="Google Shape;168;p3"/>
          <p:cNvSpPr/>
          <p:nvPr/>
        </p:nvSpPr>
        <p:spPr>
          <a:xfrm>
            <a:off x="6443646" y="3471932"/>
            <a:ext cx="1134000" cy="1025100"/>
          </a:xfrm>
          <a:prstGeom prst="flowChartConnector">
            <a:avLst/>
          </a:prstGeom>
          <a:solidFill>
            <a:srgbClr val="C7EDFC"/>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100" u="none" cap="none" strike="noStrike">
                <a:solidFill>
                  <a:schemeClr val="dk1"/>
                </a:solidFill>
                <a:latin typeface="Arial"/>
                <a:ea typeface="Arial"/>
                <a:cs typeface="Arial"/>
                <a:sym typeface="Arial"/>
              </a:rPr>
              <a:t>Group </a:t>
            </a:r>
            <a:endParaRPr b="0" i="0" sz="18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rPr b="1" lang="en-US" sz="1100">
                <a:solidFill>
                  <a:schemeClr val="dk1"/>
                </a:solidFill>
              </a:rPr>
              <a:t>C</a:t>
            </a:r>
            <a:r>
              <a:rPr b="1" i="0" lang="en-US" sz="1100" u="none" cap="none" strike="noStrike">
                <a:solidFill>
                  <a:schemeClr val="dk1"/>
                </a:solidFill>
                <a:latin typeface="Arial"/>
                <a:ea typeface="Arial"/>
                <a:cs typeface="Arial"/>
                <a:sym typeface="Arial"/>
              </a:rPr>
              <a:t>lass</a:t>
            </a:r>
            <a:endParaRPr b="0" i="0" sz="1800" u="none" cap="none" strike="noStrike">
              <a:solidFill>
                <a:schemeClr val="dk1"/>
              </a:solidFill>
              <a:latin typeface="Arial"/>
              <a:ea typeface="Arial"/>
              <a:cs typeface="Arial"/>
              <a:sym typeface="Arial"/>
            </a:endParaRPr>
          </a:p>
        </p:txBody>
      </p:sp>
      <p:sp>
        <p:nvSpPr>
          <p:cNvPr id="169" name="Google Shape;169;p3"/>
          <p:cNvSpPr/>
          <p:nvPr/>
        </p:nvSpPr>
        <p:spPr>
          <a:xfrm>
            <a:off x="8116776" y="3471925"/>
            <a:ext cx="1316100" cy="1025100"/>
          </a:xfrm>
          <a:prstGeom prst="flowChartConnector">
            <a:avLst/>
          </a:prstGeom>
          <a:solidFill>
            <a:srgbClr val="C7EDFC"/>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100" u="none" cap="none" strike="noStrike">
                <a:solidFill>
                  <a:schemeClr val="dk1"/>
                </a:solidFill>
                <a:latin typeface="Arial"/>
                <a:ea typeface="Arial"/>
                <a:cs typeface="Arial"/>
                <a:sym typeface="Arial"/>
              </a:rPr>
              <a:t>Schedule</a:t>
            </a:r>
            <a:endParaRPr/>
          </a:p>
        </p:txBody>
      </p:sp>
      <p:sp>
        <p:nvSpPr>
          <p:cNvPr id="170" name="Google Shape;170;p3"/>
          <p:cNvSpPr/>
          <p:nvPr/>
        </p:nvSpPr>
        <p:spPr>
          <a:xfrm>
            <a:off x="9896775" y="3471925"/>
            <a:ext cx="1395900" cy="1025100"/>
          </a:xfrm>
          <a:prstGeom prst="flowChartConnector">
            <a:avLst/>
          </a:prstGeom>
          <a:solidFill>
            <a:srgbClr val="C7EDFC"/>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100" u="none" cap="none" strike="noStrike">
                <a:solidFill>
                  <a:schemeClr val="dk1"/>
                </a:solidFill>
                <a:latin typeface="Arial"/>
                <a:ea typeface="Arial"/>
                <a:cs typeface="Arial"/>
                <a:sym typeface="Arial"/>
              </a:rPr>
              <a:t>Report</a:t>
            </a:r>
            <a:r>
              <a:rPr b="1" lang="en-US" sz="1100">
                <a:solidFill>
                  <a:schemeClr val="dk1"/>
                </a:solidFill>
              </a:rPr>
              <a:t> </a:t>
            </a:r>
            <a:r>
              <a:rPr b="1" lang="en-US" sz="1100">
                <a:solidFill>
                  <a:schemeClr val="dk1"/>
                </a:solidFill>
              </a:rPr>
              <a:t>Preparation</a:t>
            </a:r>
            <a:endParaRPr/>
          </a:p>
        </p:txBody>
      </p:sp>
      <p:sp>
        <p:nvSpPr>
          <p:cNvPr id="171" name="Google Shape;171;p3"/>
          <p:cNvSpPr/>
          <p:nvPr/>
        </p:nvSpPr>
        <p:spPr>
          <a:xfrm rot="1202518">
            <a:off x="2111075" y="2211346"/>
            <a:ext cx="199587" cy="1215717"/>
          </a:xfrm>
          <a:prstGeom prst="upDownArrow">
            <a:avLst>
              <a:gd fmla="val 50000" name="adj1"/>
              <a:gd fmla="val 50000" name="adj2"/>
            </a:avLst>
          </a:prstGeom>
          <a:solidFill>
            <a:srgbClr val="E59DDC"/>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2" name="Google Shape;172;p3"/>
          <p:cNvSpPr/>
          <p:nvPr/>
        </p:nvSpPr>
        <p:spPr>
          <a:xfrm rot="-1142042">
            <a:off x="3294569" y="2256961"/>
            <a:ext cx="199614" cy="1215512"/>
          </a:xfrm>
          <a:prstGeom prst="upDownArrow">
            <a:avLst>
              <a:gd fmla="val 50000" name="adj1"/>
              <a:gd fmla="val 50000" name="adj2"/>
            </a:avLst>
          </a:prstGeom>
          <a:solidFill>
            <a:srgbClr val="E59DDC"/>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3" name="Google Shape;173;p3"/>
          <p:cNvSpPr/>
          <p:nvPr/>
        </p:nvSpPr>
        <p:spPr>
          <a:xfrm rot="1258168">
            <a:off x="5583247" y="2256887"/>
            <a:ext cx="199514" cy="1215626"/>
          </a:xfrm>
          <a:prstGeom prst="upDownArrow">
            <a:avLst>
              <a:gd fmla="val 50000" name="adj1"/>
              <a:gd fmla="val 50000" name="adj2"/>
            </a:avLst>
          </a:prstGeom>
          <a:solidFill>
            <a:srgbClr val="E59DDC"/>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4" name="Google Shape;174;p3"/>
          <p:cNvSpPr/>
          <p:nvPr/>
        </p:nvSpPr>
        <p:spPr>
          <a:xfrm rot="-1202518">
            <a:off x="6673155" y="2256855"/>
            <a:ext cx="199587" cy="1215717"/>
          </a:xfrm>
          <a:prstGeom prst="upDownArrow">
            <a:avLst>
              <a:gd fmla="val 50000" name="adj1"/>
              <a:gd fmla="val 50000" name="adj2"/>
            </a:avLst>
          </a:prstGeom>
          <a:solidFill>
            <a:srgbClr val="E59DDC"/>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5" name="Google Shape;175;p3"/>
          <p:cNvSpPr/>
          <p:nvPr/>
        </p:nvSpPr>
        <p:spPr>
          <a:xfrm rot="1258168">
            <a:off x="8851498" y="2211312"/>
            <a:ext cx="199514" cy="1215626"/>
          </a:xfrm>
          <a:prstGeom prst="upDownArrow">
            <a:avLst>
              <a:gd fmla="val 50000" name="adj1"/>
              <a:gd fmla="val 50000" name="adj2"/>
            </a:avLst>
          </a:prstGeom>
          <a:solidFill>
            <a:srgbClr val="E59DDC"/>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6" name="Google Shape;176;p3"/>
          <p:cNvSpPr/>
          <p:nvPr/>
        </p:nvSpPr>
        <p:spPr>
          <a:xfrm rot="-1862257">
            <a:off x="10067248" y="2211348"/>
            <a:ext cx="199573" cy="1215548"/>
          </a:xfrm>
          <a:prstGeom prst="upDownArrow">
            <a:avLst>
              <a:gd fmla="val 50000" name="adj1"/>
              <a:gd fmla="val 50000" name="adj2"/>
            </a:avLst>
          </a:prstGeom>
          <a:solidFill>
            <a:srgbClr val="E59DDC"/>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7" name="Google Shape;177;p3"/>
          <p:cNvSpPr/>
          <p:nvPr/>
        </p:nvSpPr>
        <p:spPr>
          <a:xfrm>
            <a:off x="2158750" y="1547050"/>
            <a:ext cx="1395900" cy="771000"/>
          </a:xfrm>
          <a:prstGeom prst="flowChartConnector">
            <a:avLst/>
          </a:prstGeom>
          <a:solidFill>
            <a:srgbClr val="C7EDFC"/>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100" u="none" cap="none" strike="noStrike">
                <a:solidFill>
                  <a:schemeClr val="dk1"/>
                </a:solidFill>
                <a:latin typeface="Arial"/>
                <a:ea typeface="Arial"/>
                <a:cs typeface="Arial"/>
                <a:sym typeface="Arial"/>
              </a:rPr>
              <a:t>Employees</a:t>
            </a:r>
            <a:endParaRPr/>
          </a:p>
        </p:txBody>
      </p:sp>
      <p:sp>
        <p:nvSpPr>
          <p:cNvPr id="178" name="Google Shape;178;p3"/>
          <p:cNvSpPr/>
          <p:nvPr/>
        </p:nvSpPr>
        <p:spPr>
          <a:xfrm>
            <a:off x="5669396" y="1547046"/>
            <a:ext cx="1115785" cy="771069"/>
          </a:xfrm>
          <a:prstGeom prst="flowChartConnector">
            <a:avLst/>
          </a:prstGeom>
          <a:solidFill>
            <a:srgbClr val="C7EDFC"/>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100" u="none" cap="none" strike="noStrike">
                <a:solidFill>
                  <a:schemeClr val="dk1"/>
                </a:solidFill>
                <a:latin typeface="Arial"/>
                <a:ea typeface="Arial"/>
                <a:cs typeface="Arial"/>
                <a:sym typeface="Arial"/>
              </a:rPr>
              <a:t>Trainees</a:t>
            </a:r>
            <a:endParaRPr/>
          </a:p>
        </p:txBody>
      </p:sp>
      <p:sp>
        <p:nvSpPr>
          <p:cNvPr id="179" name="Google Shape;179;p3"/>
          <p:cNvSpPr/>
          <p:nvPr/>
        </p:nvSpPr>
        <p:spPr>
          <a:xfrm>
            <a:off x="8853476" y="1547050"/>
            <a:ext cx="1395900" cy="771000"/>
          </a:xfrm>
          <a:prstGeom prst="flowChartConnector">
            <a:avLst/>
          </a:prstGeom>
          <a:solidFill>
            <a:srgbClr val="C7EDFC"/>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100" u="none" cap="none" strike="noStrike">
                <a:solidFill>
                  <a:schemeClr val="dk1"/>
                </a:solidFill>
                <a:latin typeface="Arial"/>
                <a:ea typeface="Arial"/>
                <a:cs typeface="Arial"/>
                <a:sym typeface="Arial"/>
              </a:rPr>
              <a:t>Instructors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4"/>
          <p:cNvSpPr txBox="1"/>
          <p:nvPr>
            <p:ph type="title"/>
          </p:nvPr>
        </p:nvSpPr>
        <p:spPr>
          <a:xfrm>
            <a:off x="838200" y="160425"/>
            <a:ext cx="10515600" cy="3321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60000"/>
              <a:buFont typeface="Play"/>
              <a:buNone/>
            </a:pPr>
            <a:br>
              <a:rPr lang="en-US" sz="2000">
                <a:latin typeface="Arial"/>
                <a:ea typeface="Arial"/>
                <a:cs typeface="Arial"/>
                <a:sym typeface="Arial"/>
              </a:rPr>
            </a:br>
            <a:r>
              <a:rPr lang="en-US" sz="2000">
                <a:latin typeface="Arial"/>
                <a:ea typeface="Arial"/>
                <a:cs typeface="Arial"/>
                <a:sym typeface="Arial"/>
              </a:rPr>
              <a:t>Frequently Asked Questions (FAQs)</a:t>
            </a:r>
            <a:endParaRPr sz="2000">
              <a:latin typeface="Arial"/>
              <a:ea typeface="Arial"/>
              <a:cs typeface="Arial"/>
              <a:sym typeface="Arial"/>
            </a:endParaRPr>
          </a:p>
        </p:txBody>
      </p:sp>
      <p:sp>
        <p:nvSpPr>
          <p:cNvPr id="185" name="Google Shape;185;p4"/>
          <p:cNvSpPr txBox="1"/>
          <p:nvPr>
            <p:ph idx="1" type="body"/>
          </p:nvPr>
        </p:nvSpPr>
        <p:spPr>
          <a:xfrm>
            <a:off x="838200" y="1825625"/>
            <a:ext cx="10515600" cy="466883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Font typeface="Arial"/>
              <a:buChar char="●"/>
            </a:pPr>
            <a:r>
              <a:rPr lang="en-US">
                <a:latin typeface="Arial"/>
                <a:ea typeface="Arial"/>
                <a:cs typeface="Arial"/>
                <a:sym typeface="Arial"/>
              </a:rPr>
              <a:t>How do I upgrade my membership?</a:t>
            </a:r>
            <a:endParaRPr>
              <a:latin typeface="Arial"/>
              <a:ea typeface="Arial"/>
              <a:cs typeface="Arial"/>
              <a:sym typeface="Arial"/>
            </a:endParaRPr>
          </a:p>
          <a:p>
            <a:pPr indent="-196850" lvl="1" marL="685800" rtl="0" algn="l">
              <a:lnSpc>
                <a:spcPct val="90000"/>
              </a:lnSpc>
              <a:spcBef>
                <a:spcPts val="500"/>
              </a:spcBef>
              <a:spcAft>
                <a:spcPts val="0"/>
              </a:spcAft>
              <a:buClr>
                <a:schemeClr val="lt1"/>
              </a:buClr>
              <a:buSzPts val="1500"/>
              <a:buFont typeface="Arial"/>
              <a:buChar char="o"/>
            </a:pPr>
            <a:r>
              <a:rPr lang="en-US">
                <a:latin typeface="Arial"/>
                <a:ea typeface="Arial"/>
                <a:cs typeface="Arial"/>
                <a:sym typeface="Arial"/>
              </a:rPr>
              <a:t>Upgrading your membership can be done online or at any super center in person.</a:t>
            </a:r>
            <a:endParaRPr>
              <a:latin typeface="Arial"/>
              <a:ea typeface="Arial"/>
              <a:cs typeface="Arial"/>
              <a:sym typeface="Arial"/>
            </a:endParaRPr>
          </a:p>
          <a:p>
            <a:pPr indent="-101600" lvl="1" marL="685800" rtl="0" algn="l">
              <a:lnSpc>
                <a:spcPct val="90000"/>
              </a:lnSpc>
              <a:spcBef>
                <a:spcPts val="500"/>
              </a:spcBef>
              <a:spcAft>
                <a:spcPts val="0"/>
              </a:spcAft>
              <a:buClr>
                <a:schemeClr val="dk1"/>
              </a:buClr>
              <a:buSzPts val="2000"/>
              <a:buFont typeface="Courier New"/>
              <a:buNone/>
            </a:pPr>
            <a:r>
              <a:t/>
            </a:r>
            <a:endParaRPr b="1" sz="2000"/>
          </a:p>
          <a:p>
            <a:pPr indent="-165100" lvl="0" marL="228600" rtl="0" algn="l">
              <a:lnSpc>
                <a:spcPct val="90000"/>
              </a:lnSpc>
              <a:spcBef>
                <a:spcPts val="1000"/>
              </a:spcBef>
              <a:spcAft>
                <a:spcPts val="0"/>
              </a:spcAft>
              <a:buClr>
                <a:schemeClr val="dk1"/>
              </a:buClr>
              <a:buSzPts val="1800"/>
              <a:buFont typeface="Arial"/>
              <a:buChar char="●"/>
            </a:pPr>
            <a:r>
              <a:rPr lang="en-US" sz="1800">
                <a:latin typeface="Arial"/>
                <a:ea typeface="Arial"/>
                <a:cs typeface="Arial"/>
                <a:sym typeface="Arial"/>
              </a:rPr>
              <a:t>How do I downgrade my membership?</a:t>
            </a:r>
            <a:endParaRPr sz="1800">
              <a:latin typeface="Arial"/>
              <a:ea typeface="Arial"/>
              <a:cs typeface="Arial"/>
              <a:sym typeface="Arial"/>
            </a:endParaRPr>
          </a:p>
          <a:p>
            <a:pPr indent="-196850" lvl="1" marL="685800" rtl="0" algn="l">
              <a:lnSpc>
                <a:spcPct val="90000"/>
              </a:lnSpc>
              <a:spcBef>
                <a:spcPts val="500"/>
              </a:spcBef>
              <a:spcAft>
                <a:spcPts val="0"/>
              </a:spcAft>
              <a:buClr>
                <a:schemeClr val="lt1"/>
              </a:buClr>
              <a:buSzPts val="1500"/>
              <a:buFont typeface="Arial"/>
              <a:buChar char="o"/>
            </a:pPr>
            <a:r>
              <a:rPr lang="en-US">
                <a:latin typeface="Arial"/>
                <a:ea typeface="Arial"/>
                <a:cs typeface="Arial"/>
                <a:sym typeface="Arial"/>
              </a:rPr>
              <a:t>Inquire within the super center and our staff can downgrade your membership with explanation of loss of benefits</a:t>
            </a:r>
            <a:endParaRPr>
              <a:latin typeface="Arial"/>
              <a:ea typeface="Arial"/>
              <a:cs typeface="Arial"/>
              <a:sym typeface="Arial"/>
            </a:endParaRPr>
          </a:p>
          <a:p>
            <a:pPr indent="-215900" lvl="1" marL="685800" rtl="0" algn="l">
              <a:lnSpc>
                <a:spcPct val="90000"/>
              </a:lnSpc>
              <a:spcBef>
                <a:spcPts val="500"/>
              </a:spcBef>
              <a:spcAft>
                <a:spcPts val="0"/>
              </a:spcAft>
              <a:buSzPts val="1800"/>
              <a:buChar char="o"/>
            </a:pPr>
            <a:r>
              <a:t/>
            </a:r>
            <a:endParaRPr b="1"/>
          </a:p>
          <a:p>
            <a:pPr indent="-165100" lvl="0" marL="228600" rtl="0" algn="l">
              <a:lnSpc>
                <a:spcPct val="90000"/>
              </a:lnSpc>
              <a:spcBef>
                <a:spcPts val="1000"/>
              </a:spcBef>
              <a:spcAft>
                <a:spcPts val="0"/>
              </a:spcAft>
              <a:buClr>
                <a:schemeClr val="dk1"/>
              </a:buClr>
              <a:buSzPts val="1800"/>
              <a:buFont typeface="Arial"/>
              <a:buChar char="●"/>
            </a:pPr>
            <a:r>
              <a:rPr lang="en-US" sz="1800">
                <a:latin typeface="Arial"/>
                <a:ea typeface="Arial"/>
                <a:cs typeface="Arial"/>
                <a:sym typeface="Arial"/>
              </a:rPr>
              <a:t>How do I log in to my Personal Trainer account online?</a:t>
            </a:r>
            <a:endParaRPr sz="1800">
              <a:latin typeface="Arial"/>
              <a:ea typeface="Arial"/>
              <a:cs typeface="Arial"/>
              <a:sym typeface="Arial"/>
            </a:endParaRPr>
          </a:p>
          <a:p>
            <a:pPr indent="-196850" lvl="1" marL="685800" rtl="0" algn="l">
              <a:lnSpc>
                <a:spcPct val="90000"/>
              </a:lnSpc>
              <a:spcBef>
                <a:spcPts val="500"/>
              </a:spcBef>
              <a:spcAft>
                <a:spcPts val="0"/>
              </a:spcAft>
              <a:buClr>
                <a:schemeClr val="lt1"/>
              </a:buClr>
              <a:buSzPts val="1500"/>
              <a:buFont typeface="Arial"/>
              <a:buChar char="o"/>
            </a:pPr>
            <a:r>
              <a:rPr lang="en-US">
                <a:latin typeface="Arial"/>
                <a:ea typeface="Arial"/>
                <a:cs typeface="Arial"/>
                <a:sym typeface="Arial"/>
              </a:rPr>
              <a:t>By clicking PersonalTrainer.com and sign in or sign up</a:t>
            </a:r>
            <a:endParaRPr>
              <a:latin typeface="Arial"/>
              <a:ea typeface="Arial"/>
              <a:cs typeface="Arial"/>
              <a:sym typeface="Arial"/>
            </a:endParaRPr>
          </a:p>
          <a:p>
            <a:pPr indent="-76200" lvl="1" marL="685800" rtl="0" algn="l">
              <a:lnSpc>
                <a:spcPct val="90000"/>
              </a:lnSpc>
              <a:spcBef>
                <a:spcPts val="500"/>
              </a:spcBef>
              <a:spcAft>
                <a:spcPts val="0"/>
              </a:spcAft>
              <a:buClr>
                <a:schemeClr val="dk1"/>
              </a:buClr>
              <a:buSzPts val="2400"/>
              <a:buFont typeface="Courier New"/>
              <a:buNone/>
            </a:pPr>
            <a:r>
              <a:t/>
            </a:r>
            <a:endParaRPr/>
          </a:p>
          <a:p>
            <a:pPr indent="-76200" lvl="1" marL="685800" rtl="0" algn="l">
              <a:lnSpc>
                <a:spcPct val="90000"/>
              </a:lnSpc>
              <a:spcBef>
                <a:spcPts val="500"/>
              </a:spcBef>
              <a:spcAft>
                <a:spcPts val="0"/>
              </a:spcAft>
              <a:buClr>
                <a:schemeClr val="dk1"/>
              </a:buClr>
              <a:buSzPts val="2400"/>
              <a:buFont typeface="Courier New"/>
              <a:buNone/>
            </a:pPr>
            <a:r>
              <a:t/>
            </a:r>
            <a:endParaRPr/>
          </a:p>
          <a:p>
            <a:pPr indent="-76200" lvl="1" marL="685800" rtl="0" algn="l">
              <a:lnSpc>
                <a:spcPct val="90000"/>
              </a:lnSpc>
              <a:spcBef>
                <a:spcPts val="500"/>
              </a:spcBef>
              <a:spcAft>
                <a:spcPts val="1600"/>
              </a:spcAft>
              <a:buClr>
                <a:schemeClr val="dk1"/>
              </a:buClr>
              <a:buSzPts val="2400"/>
              <a:buFont typeface="Courier New"/>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5"/>
          <p:cNvSpPr txBox="1"/>
          <p:nvPr>
            <p:ph type="title"/>
          </p:nvPr>
        </p:nvSpPr>
        <p:spPr>
          <a:xfrm>
            <a:off x="838200" y="155275"/>
            <a:ext cx="10515600" cy="4392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60000"/>
              <a:buFont typeface="Play"/>
              <a:buNone/>
            </a:pPr>
            <a:br>
              <a:rPr lang="en-US" sz="2000">
                <a:latin typeface="Arial"/>
                <a:ea typeface="Arial"/>
                <a:cs typeface="Arial"/>
                <a:sym typeface="Arial"/>
              </a:rPr>
            </a:br>
            <a:r>
              <a:rPr lang="en-US" sz="2000">
                <a:latin typeface="Arial"/>
                <a:ea typeface="Arial"/>
                <a:cs typeface="Arial"/>
                <a:sym typeface="Arial"/>
              </a:rPr>
              <a:t>Frequently Asked Questions (FAQs)</a:t>
            </a:r>
            <a:endParaRPr sz="2000">
              <a:latin typeface="Arial"/>
              <a:ea typeface="Arial"/>
              <a:cs typeface="Arial"/>
              <a:sym typeface="Arial"/>
            </a:endParaRPr>
          </a:p>
          <a:p>
            <a:pPr indent="0" lvl="0" marL="0" rtl="0" algn="l">
              <a:lnSpc>
                <a:spcPct val="90000"/>
              </a:lnSpc>
              <a:spcBef>
                <a:spcPts val="0"/>
              </a:spcBef>
              <a:spcAft>
                <a:spcPts val="0"/>
              </a:spcAft>
              <a:buClr>
                <a:schemeClr val="dk1"/>
              </a:buClr>
              <a:buSzPct val="100000"/>
              <a:buFont typeface="Play"/>
              <a:buNone/>
            </a:pPr>
            <a:r>
              <a:t/>
            </a:r>
            <a:endParaRPr sz="3200"/>
          </a:p>
        </p:txBody>
      </p:sp>
      <p:sp>
        <p:nvSpPr>
          <p:cNvPr id="191" name="Google Shape;191;p5"/>
          <p:cNvSpPr txBox="1"/>
          <p:nvPr>
            <p:ph idx="1" type="body"/>
          </p:nvPr>
        </p:nvSpPr>
        <p:spPr>
          <a:xfrm>
            <a:off x="783772" y="1453697"/>
            <a:ext cx="10570028" cy="512240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a:p>
            <a:pPr indent="-165100" lvl="0" marL="228600" rtl="0" algn="l">
              <a:lnSpc>
                <a:spcPct val="90000"/>
              </a:lnSpc>
              <a:spcBef>
                <a:spcPts val="1000"/>
              </a:spcBef>
              <a:spcAft>
                <a:spcPts val="0"/>
              </a:spcAft>
              <a:buClr>
                <a:schemeClr val="dk1"/>
              </a:buClr>
              <a:buSzPts val="1800"/>
              <a:buFont typeface="Arial"/>
              <a:buChar char="●"/>
            </a:pPr>
            <a:r>
              <a:rPr lang="en-US" sz="1800">
                <a:latin typeface="Arial"/>
                <a:ea typeface="Arial"/>
                <a:cs typeface="Arial"/>
                <a:sym typeface="Arial"/>
              </a:rPr>
              <a:t>Do you offer group classes or personal training?</a:t>
            </a:r>
            <a:endParaRPr sz="1800">
              <a:latin typeface="Arial"/>
              <a:ea typeface="Arial"/>
              <a:cs typeface="Arial"/>
              <a:sym typeface="Arial"/>
            </a:endParaRPr>
          </a:p>
          <a:p>
            <a:pPr indent="-196850" lvl="1" marL="685800" rtl="0" algn="l">
              <a:lnSpc>
                <a:spcPct val="90000"/>
              </a:lnSpc>
              <a:spcBef>
                <a:spcPts val="500"/>
              </a:spcBef>
              <a:spcAft>
                <a:spcPts val="0"/>
              </a:spcAft>
              <a:buClr>
                <a:schemeClr val="lt1"/>
              </a:buClr>
              <a:buSzPts val="1500"/>
              <a:buFont typeface="Arial"/>
              <a:buChar char="o"/>
            </a:pPr>
            <a:r>
              <a:rPr lang="en-US">
                <a:latin typeface="Arial"/>
                <a:ea typeface="Arial"/>
                <a:cs typeface="Arial"/>
                <a:sym typeface="Arial"/>
              </a:rPr>
              <a:t>Personal Trainer offers several focused fitness training sessions led by certified fitness instructors </a:t>
            </a:r>
            <a:endParaRPr>
              <a:latin typeface="Arial"/>
              <a:ea typeface="Arial"/>
              <a:cs typeface="Arial"/>
              <a:sym typeface="Arial"/>
            </a:endParaRPr>
          </a:p>
          <a:p>
            <a:pPr indent="-196850" lvl="1" marL="685800" rtl="0" algn="l">
              <a:lnSpc>
                <a:spcPct val="90000"/>
              </a:lnSpc>
              <a:spcBef>
                <a:spcPts val="500"/>
              </a:spcBef>
              <a:spcAft>
                <a:spcPts val="0"/>
              </a:spcAft>
              <a:buClr>
                <a:schemeClr val="lt1"/>
              </a:buClr>
              <a:buSzPts val="1500"/>
              <a:buFont typeface="Arial"/>
              <a:buChar char="o"/>
            </a:pPr>
            <a:r>
              <a:rPr lang="en-US">
                <a:latin typeface="Arial"/>
                <a:ea typeface="Arial"/>
                <a:cs typeface="Arial"/>
                <a:sym typeface="Arial"/>
              </a:rPr>
              <a:t>In small group or individual workout per request</a:t>
            </a:r>
            <a:endParaRPr>
              <a:latin typeface="Arial"/>
              <a:ea typeface="Arial"/>
              <a:cs typeface="Arial"/>
              <a:sym typeface="Arial"/>
            </a:endParaRPr>
          </a:p>
          <a:p>
            <a:pPr indent="-101600" lvl="1" marL="685800" rtl="0" algn="l">
              <a:lnSpc>
                <a:spcPct val="90000"/>
              </a:lnSpc>
              <a:spcBef>
                <a:spcPts val="500"/>
              </a:spcBef>
              <a:spcAft>
                <a:spcPts val="0"/>
              </a:spcAft>
              <a:buClr>
                <a:schemeClr val="dk1"/>
              </a:buClr>
              <a:buSzPts val="2000"/>
              <a:buFont typeface="Courier New"/>
              <a:buNone/>
            </a:pPr>
            <a:r>
              <a:t/>
            </a:r>
            <a:endParaRPr b="1" sz="2000">
              <a:solidFill>
                <a:srgbClr val="414142"/>
              </a:solidFill>
              <a:latin typeface="Arial"/>
              <a:ea typeface="Arial"/>
              <a:cs typeface="Arial"/>
              <a:sym typeface="Arial"/>
            </a:endParaRPr>
          </a:p>
          <a:p>
            <a:pPr indent="-165100" lvl="0" marL="228600" rtl="0" algn="l">
              <a:lnSpc>
                <a:spcPct val="90000"/>
              </a:lnSpc>
              <a:spcBef>
                <a:spcPts val="1000"/>
              </a:spcBef>
              <a:spcAft>
                <a:spcPts val="0"/>
              </a:spcAft>
              <a:buClr>
                <a:schemeClr val="dk1"/>
              </a:buClr>
              <a:buSzPts val="1800"/>
              <a:buFont typeface="Arial"/>
              <a:buChar char="●"/>
            </a:pPr>
            <a:r>
              <a:rPr lang="en-US" sz="1800">
                <a:latin typeface="Arial"/>
                <a:ea typeface="Arial"/>
                <a:cs typeface="Arial"/>
                <a:sym typeface="Arial"/>
              </a:rPr>
              <a:t>How old do I have to be a member?</a:t>
            </a:r>
            <a:endParaRPr sz="1800">
              <a:latin typeface="Arial"/>
              <a:ea typeface="Arial"/>
              <a:cs typeface="Arial"/>
              <a:sym typeface="Arial"/>
            </a:endParaRPr>
          </a:p>
          <a:p>
            <a:pPr indent="-171450" lvl="1" marL="685800" rtl="0" algn="l">
              <a:lnSpc>
                <a:spcPct val="90000"/>
              </a:lnSpc>
              <a:spcBef>
                <a:spcPts val="500"/>
              </a:spcBef>
              <a:spcAft>
                <a:spcPts val="0"/>
              </a:spcAft>
              <a:buClr>
                <a:schemeClr val="lt1"/>
              </a:buClr>
              <a:buSzPts val="1500"/>
              <a:buFont typeface="Arial"/>
              <a:buChar char="o"/>
            </a:pPr>
            <a:r>
              <a:rPr lang="en-US">
                <a:latin typeface="Arial"/>
                <a:ea typeface="Arial"/>
                <a:cs typeface="Arial"/>
                <a:sym typeface="Arial"/>
              </a:rPr>
              <a:t>Starting from teenager age of 13-year-old</a:t>
            </a:r>
            <a:endParaRPr>
              <a:latin typeface="Arial"/>
              <a:ea typeface="Arial"/>
              <a:cs typeface="Arial"/>
              <a:sym typeface="Arial"/>
            </a:endParaRPr>
          </a:p>
          <a:p>
            <a:pPr indent="-50800" lvl="0" marL="228600" rtl="0" algn="l">
              <a:lnSpc>
                <a:spcPct val="90000"/>
              </a:lnSpc>
              <a:spcBef>
                <a:spcPts val="1000"/>
              </a:spcBef>
              <a:spcAft>
                <a:spcPts val="0"/>
              </a:spcAft>
              <a:buClr>
                <a:schemeClr val="dk1"/>
              </a:buClr>
              <a:buSzPts val="2800"/>
              <a:buNone/>
            </a:pPr>
            <a:r>
              <a:t/>
            </a:r>
            <a:endParaRPr>
              <a:latin typeface="Arial"/>
              <a:ea typeface="Arial"/>
              <a:cs typeface="Arial"/>
              <a:sym typeface="Arial"/>
            </a:endParaRPr>
          </a:p>
          <a:p>
            <a:pPr indent="-165100" lvl="0" marL="228600" rtl="0" algn="l">
              <a:lnSpc>
                <a:spcPct val="90000"/>
              </a:lnSpc>
              <a:spcBef>
                <a:spcPts val="1000"/>
              </a:spcBef>
              <a:spcAft>
                <a:spcPts val="0"/>
              </a:spcAft>
              <a:buClr>
                <a:schemeClr val="dk1"/>
              </a:buClr>
              <a:buSzPts val="1800"/>
              <a:buFont typeface="Arial"/>
              <a:buChar char="●"/>
            </a:pPr>
            <a:r>
              <a:rPr lang="en-US" sz="1800">
                <a:latin typeface="Arial"/>
                <a:ea typeface="Arial"/>
                <a:cs typeface="Arial"/>
                <a:sym typeface="Arial"/>
              </a:rPr>
              <a:t>When is my monthly fee due?</a:t>
            </a:r>
            <a:endParaRPr sz="1800">
              <a:latin typeface="Arial"/>
              <a:ea typeface="Arial"/>
              <a:cs typeface="Arial"/>
              <a:sym typeface="Arial"/>
            </a:endParaRPr>
          </a:p>
          <a:p>
            <a:pPr indent="-196850" lvl="1" marL="685800" rtl="0" algn="l">
              <a:lnSpc>
                <a:spcPct val="90000"/>
              </a:lnSpc>
              <a:spcBef>
                <a:spcPts val="500"/>
              </a:spcBef>
              <a:spcAft>
                <a:spcPts val="0"/>
              </a:spcAft>
              <a:buClr>
                <a:schemeClr val="lt1"/>
              </a:buClr>
              <a:buSzPts val="1500"/>
              <a:buFont typeface="Arial"/>
              <a:buChar char="o"/>
            </a:pPr>
            <a:r>
              <a:rPr lang="en-US">
                <a:latin typeface="Arial"/>
                <a:ea typeface="Arial"/>
                <a:cs typeface="Arial"/>
                <a:sym typeface="Arial"/>
              </a:rPr>
              <a:t>The first of the month every month with the option to prepay annually</a:t>
            </a:r>
            <a:endParaRPr>
              <a:latin typeface="Arial"/>
              <a:ea typeface="Arial"/>
              <a:cs typeface="Arial"/>
              <a:sym typeface="Arial"/>
            </a:endParaRPr>
          </a:p>
          <a:p>
            <a:pPr indent="-76200" lvl="1" marL="685800" rtl="0" algn="l">
              <a:lnSpc>
                <a:spcPct val="90000"/>
              </a:lnSpc>
              <a:spcBef>
                <a:spcPts val="500"/>
              </a:spcBef>
              <a:spcAft>
                <a:spcPts val="0"/>
              </a:spcAft>
              <a:buClr>
                <a:schemeClr val="dk1"/>
              </a:buClr>
              <a:buSzPts val="2400"/>
              <a:buFont typeface="Courier New"/>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1600"/>
              </a:spcAft>
              <a:buClr>
                <a:schemeClr val="dk1"/>
              </a:buClr>
              <a:buSzPts val="2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6"/>
          <p:cNvSpPr txBox="1"/>
          <p:nvPr>
            <p:ph type="title"/>
          </p:nvPr>
        </p:nvSpPr>
        <p:spPr>
          <a:xfrm>
            <a:off x="838200" y="166675"/>
            <a:ext cx="10515600" cy="5772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60000"/>
              <a:buFont typeface="Play"/>
              <a:buNone/>
            </a:pPr>
            <a:br>
              <a:rPr lang="en-US" sz="2000">
                <a:latin typeface="Arial"/>
                <a:ea typeface="Arial"/>
                <a:cs typeface="Arial"/>
                <a:sym typeface="Arial"/>
              </a:rPr>
            </a:br>
            <a:r>
              <a:rPr lang="en-US" sz="2000">
                <a:latin typeface="Arial"/>
                <a:ea typeface="Arial"/>
                <a:cs typeface="Arial"/>
                <a:sym typeface="Arial"/>
              </a:rPr>
              <a:t>Frequently Asked Questions (FAQs)</a:t>
            </a:r>
            <a:endParaRPr sz="2000">
              <a:latin typeface="Arial"/>
              <a:ea typeface="Arial"/>
              <a:cs typeface="Arial"/>
              <a:sym typeface="Arial"/>
            </a:endParaRPr>
          </a:p>
          <a:p>
            <a:pPr indent="0" lvl="0" marL="0" rtl="0" algn="l">
              <a:lnSpc>
                <a:spcPct val="90000"/>
              </a:lnSpc>
              <a:spcBef>
                <a:spcPts val="0"/>
              </a:spcBef>
              <a:spcAft>
                <a:spcPts val="0"/>
              </a:spcAft>
              <a:buClr>
                <a:schemeClr val="dk1"/>
              </a:buClr>
              <a:buSzPct val="137500"/>
              <a:buFont typeface="Play"/>
              <a:buNone/>
            </a:pPr>
            <a:r>
              <a:t/>
            </a:r>
            <a:endParaRPr sz="3200"/>
          </a:p>
        </p:txBody>
      </p:sp>
      <p:sp>
        <p:nvSpPr>
          <p:cNvPr id="197" name="Google Shape;197;p6"/>
          <p:cNvSpPr txBox="1"/>
          <p:nvPr>
            <p:ph idx="1" type="body"/>
          </p:nvPr>
        </p:nvSpPr>
        <p:spPr>
          <a:xfrm>
            <a:off x="838200" y="1825625"/>
            <a:ext cx="10814957" cy="4659766"/>
          </a:xfrm>
          <a:prstGeom prst="rect">
            <a:avLst/>
          </a:prstGeom>
          <a:noFill/>
          <a:ln>
            <a:noFill/>
          </a:ln>
        </p:spPr>
        <p:txBody>
          <a:bodyPr anchorCtr="0" anchor="t" bIns="45700" lIns="91425" spcFirstLastPara="1" rIns="91425" wrap="square" tIns="45700">
            <a:normAutofit/>
          </a:bodyPr>
          <a:lstStyle/>
          <a:p>
            <a:pPr indent="-165100" lvl="0" marL="228600" rtl="0" algn="l">
              <a:lnSpc>
                <a:spcPct val="90000"/>
              </a:lnSpc>
              <a:spcBef>
                <a:spcPts val="0"/>
              </a:spcBef>
              <a:spcAft>
                <a:spcPts val="0"/>
              </a:spcAft>
              <a:buClr>
                <a:schemeClr val="dk1"/>
              </a:buClr>
              <a:buSzPts val="1800"/>
              <a:buChar char="●"/>
            </a:pPr>
            <a:r>
              <a:rPr lang="en-US" sz="1800">
                <a:latin typeface="Arial"/>
                <a:ea typeface="Arial"/>
                <a:cs typeface="Arial"/>
                <a:sym typeface="Arial"/>
              </a:rPr>
              <a:t>Does Personal Trainer have any other policies?</a:t>
            </a:r>
            <a:endParaRPr sz="1800">
              <a:solidFill>
                <a:srgbClr val="808080"/>
              </a:solidFill>
              <a:latin typeface="Arial"/>
              <a:ea typeface="Arial"/>
              <a:cs typeface="Arial"/>
              <a:sym typeface="Arial"/>
            </a:endParaRPr>
          </a:p>
          <a:p>
            <a:pPr indent="-196850" lvl="1" marL="685800" rtl="0" algn="l">
              <a:lnSpc>
                <a:spcPct val="90000"/>
              </a:lnSpc>
              <a:spcBef>
                <a:spcPts val="500"/>
              </a:spcBef>
              <a:spcAft>
                <a:spcPts val="0"/>
              </a:spcAft>
              <a:buClr>
                <a:schemeClr val="lt1"/>
              </a:buClr>
              <a:buSzPts val="1500"/>
              <a:buFont typeface="Arial"/>
              <a:buChar char="o"/>
            </a:pPr>
            <a:r>
              <a:rPr lang="en-US">
                <a:latin typeface="Arial"/>
                <a:ea typeface="Arial"/>
                <a:cs typeface="Arial"/>
                <a:sym typeface="Arial"/>
              </a:rPr>
              <a:t>Yes, Persona Trainer policies can be found on our website, policies page</a:t>
            </a:r>
            <a:endParaRPr>
              <a:latin typeface="Arial"/>
              <a:ea typeface="Arial"/>
              <a:cs typeface="Arial"/>
              <a:sym typeface="Arial"/>
            </a:endParaRPr>
          </a:p>
          <a:p>
            <a:pPr indent="-76200" lvl="1" marL="685800" rtl="0" algn="l">
              <a:lnSpc>
                <a:spcPct val="90000"/>
              </a:lnSpc>
              <a:spcBef>
                <a:spcPts val="500"/>
              </a:spcBef>
              <a:spcAft>
                <a:spcPts val="0"/>
              </a:spcAft>
              <a:buClr>
                <a:schemeClr val="dk1"/>
              </a:buClr>
              <a:buSzPts val="2400"/>
              <a:buFont typeface="Courier New"/>
              <a:buNone/>
            </a:pPr>
            <a:r>
              <a:t/>
            </a:r>
            <a:endParaRPr>
              <a:solidFill>
                <a:srgbClr val="808080"/>
              </a:solidFill>
              <a:latin typeface="Arial"/>
              <a:ea typeface="Arial"/>
              <a:cs typeface="Arial"/>
              <a:sym typeface="Arial"/>
            </a:endParaRPr>
          </a:p>
          <a:p>
            <a:pPr indent="-165100" lvl="0" marL="228600" rtl="0" algn="l">
              <a:lnSpc>
                <a:spcPct val="90000"/>
              </a:lnSpc>
              <a:spcBef>
                <a:spcPts val="1000"/>
              </a:spcBef>
              <a:spcAft>
                <a:spcPts val="0"/>
              </a:spcAft>
              <a:buClr>
                <a:schemeClr val="dk1"/>
              </a:buClr>
              <a:buSzPts val="1800"/>
              <a:buFont typeface="Courier New"/>
              <a:buChar char="o"/>
            </a:pPr>
            <a:r>
              <a:rPr lang="en-US" sz="1800">
                <a:latin typeface="Arial"/>
                <a:ea typeface="Arial"/>
                <a:cs typeface="Arial"/>
                <a:sym typeface="Arial"/>
              </a:rPr>
              <a:t>Does Personal Trainer have a program for children?</a:t>
            </a:r>
            <a:endParaRPr sz="1800">
              <a:solidFill>
                <a:srgbClr val="808080"/>
              </a:solidFill>
              <a:latin typeface="Arial"/>
              <a:ea typeface="Arial"/>
              <a:cs typeface="Arial"/>
              <a:sym typeface="Arial"/>
            </a:endParaRPr>
          </a:p>
          <a:p>
            <a:pPr indent="-196850" lvl="1" marL="685800" rtl="0" algn="l">
              <a:lnSpc>
                <a:spcPct val="90000"/>
              </a:lnSpc>
              <a:spcBef>
                <a:spcPts val="500"/>
              </a:spcBef>
              <a:spcAft>
                <a:spcPts val="0"/>
              </a:spcAft>
              <a:buClr>
                <a:schemeClr val="lt1"/>
              </a:buClr>
              <a:buSzPts val="1500"/>
              <a:buFont typeface="Arial"/>
              <a:buChar char="o"/>
            </a:pPr>
            <a:r>
              <a:rPr lang="en-US">
                <a:latin typeface="Arial"/>
                <a:ea typeface="Arial"/>
                <a:cs typeface="Arial"/>
                <a:sym typeface="Arial"/>
              </a:rPr>
              <a:t>Age appropriate training are </a:t>
            </a:r>
            <a:r>
              <a:rPr lang="en-US">
                <a:latin typeface="Arial"/>
                <a:ea typeface="Arial"/>
                <a:cs typeface="Arial"/>
                <a:sym typeface="Arial"/>
              </a:rPr>
              <a:t>offered</a:t>
            </a:r>
            <a:r>
              <a:rPr lang="en-US">
                <a:latin typeface="Arial"/>
                <a:ea typeface="Arial"/>
                <a:cs typeface="Arial"/>
                <a:sym typeface="Arial"/>
              </a:rPr>
              <a:t> for teenagers starting 13 y/o </a:t>
            </a:r>
            <a:endParaRPr>
              <a:latin typeface="Arial"/>
              <a:ea typeface="Arial"/>
              <a:cs typeface="Arial"/>
              <a:sym typeface="Arial"/>
            </a:endParaRPr>
          </a:p>
          <a:p>
            <a:pPr indent="-76200" lvl="1" marL="685800" rtl="0" algn="l">
              <a:lnSpc>
                <a:spcPct val="90000"/>
              </a:lnSpc>
              <a:spcBef>
                <a:spcPts val="500"/>
              </a:spcBef>
              <a:spcAft>
                <a:spcPts val="0"/>
              </a:spcAft>
              <a:buClr>
                <a:schemeClr val="dk1"/>
              </a:buClr>
              <a:buSzPts val="2400"/>
              <a:buFont typeface="Courier New"/>
              <a:buNone/>
            </a:pPr>
            <a:r>
              <a:t/>
            </a:r>
            <a:endParaRPr>
              <a:solidFill>
                <a:srgbClr val="808080"/>
              </a:solidFill>
              <a:latin typeface="Arial"/>
              <a:ea typeface="Arial"/>
              <a:cs typeface="Arial"/>
              <a:sym typeface="Arial"/>
            </a:endParaRPr>
          </a:p>
          <a:p>
            <a:pPr indent="-165100" lvl="0" marL="228600" rtl="0" algn="l">
              <a:lnSpc>
                <a:spcPct val="90000"/>
              </a:lnSpc>
              <a:spcBef>
                <a:spcPts val="1000"/>
              </a:spcBef>
              <a:spcAft>
                <a:spcPts val="0"/>
              </a:spcAft>
              <a:buClr>
                <a:schemeClr val="dk1"/>
              </a:buClr>
              <a:buSzPts val="1800"/>
              <a:buFont typeface="Courier New"/>
              <a:buChar char="o"/>
            </a:pPr>
            <a:r>
              <a:rPr lang="en-US" sz="1800">
                <a:latin typeface="Arial"/>
                <a:ea typeface="Arial"/>
                <a:cs typeface="Arial"/>
                <a:sym typeface="Arial"/>
              </a:rPr>
              <a:t>Can I use my Personal Training membership at a different center?</a:t>
            </a:r>
            <a:endParaRPr sz="1800">
              <a:latin typeface="Arial"/>
              <a:ea typeface="Arial"/>
              <a:cs typeface="Arial"/>
              <a:sym typeface="Arial"/>
            </a:endParaRPr>
          </a:p>
          <a:p>
            <a:pPr indent="-171450" lvl="1" marL="685800" rtl="0" algn="l">
              <a:lnSpc>
                <a:spcPct val="90000"/>
              </a:lnSpc>
              <a:spcBef>
                <a:spcPts val="500"/>
              </a:spcBef>
              <a:spcAft>
                <a:spcPts val="0"/>
              </a:spcAft>
              <a:buClr>
                <a:schemeClr val="lt1"/>
              </a:buClr>
              <a:buSzPts val="1500"/>
              <a:buFont typeface="Arial"/>
              <a:buChar char="o"/>
            </a:pPr>
            <a:r>
              <a:rPr lang="en-US">
                <a:latin typeface="Arial"/>
                <a:ea typeface="Arial"/>
                <a:cs typeface="Arial"/>
                <a:sym typeface="Arial"/>
              </a:rPr>
              <a:t>Yes, all our super centers honor your membership</a:t>
            </a:r>
            <a:endParaRPr>
              <a:latin typeface="Arial"/>
              <a:ea typeface="Arial"/>
              <a:cs typeface="Arial"/>
              <a:sym typeface="Arial"/>
            </a:endParaRPr>
          </a:p>
          <a:p>
            <a:pPr indent="-228600" lvl="0" marL="228600" rtl="0" algn="l">
              <a:lnSpc>
                <a:spcPct val="90000"/>
              </a:lnSpc>
              <a:spcBef>
                <a:spcPts val="500"/>
              </a:spcBef>
              <a:spcAft>
                <a:spcPts val="0"/>
              </a:spcAft>
              <a:buSzPts val="1800"/>
              <a:buFont typeface="Arial"/>
              <a:buChar char="o"/>
            </a:pPr>
            <a:r>
              <a:t/>
            </a:r>
            <a:endParaRPr>
              <a:latin typeface="Arial"/>
              <a:ea typeface="Arial"/>
              <a:cs typeface="Arial"/>
              <a:sym typeface="Arial"/>
            </a:endParaRPr>
          </a:p>
          <a:p>
            <a:pPr indent="-165100" lvl="0" marL="228600" rtl="0" algn="l">
              <a:lnSpc>
                <a:spcPct val="90000"/>
              </a:lnSpc>
              <a:spcBef>
                <a:spcPts val="1000"/>
              </a:spcBef>
              <a:spcAft>
                <a:spcPts val="0"/>
              </a:spcAft>
              <a:buClr>
                <a:schemeClr val="dk1"/>
              </a:buClr>
              <a:buSzPts val="1800"/>
              <a:buFont typeface="Arial"/>
              <a:buChar char="o"/>
            </a:pPr>
            <a:r>
              <a:rPr lang="en-US" sz="1800">
                <a:latin typeface="Arial"/>
                <a:ea typeface="Arial"/>
                <a:cs typeface="Arial"/>
                <a:sym typeface="Arial"/>
              </a:rPr>
              <a:t>How do I cancel my membership?</a:t>
            </a:r>
            <a:endParaRPr sz="1800">
              <a:latin typeface="Arial"/>
              <a:ea typeface="Arial"/>
              <a:cs typeface="Arial"/>
              <a:sym typeface="Arial"/>
            </a:endParaRPr>
          </a:p>
          <a:p>
            <a:pPr indent="-196850" lvl="1" marL="685800" rtl="0" algn="l">
              <a:lnSpc>
                <a:spcPct val="90000"/>
              </a:lnSpc>
              <a:spcBef>
                <a:spcPts val="500"/>
              </a:spcBef>
              <a:spcAft>
                <a:spcPts val="0"/>
              </a:spcAft>
              <a:buClr>
                <a:schemeClr val="lt1"/>
              </a:buClr>
              <a:buSzPts val="1500"/>
              <a:buFont typeface="Arial"/>
              <a:buChar char="o"/>
            </a:pPr>
            <a:r>
              <a:rPr lang="en-US">
                <a:latin typeface="Arial"/>
                <a:ea typeface="Arial"/>
                <a:cs typeface="Arial"/>
                <a:sym typeface="Arial"/>
              </a:rPr>
              <a:t>Contact your home location to confirm the cancellation policy or visit our website</a:t>
            </a:r>
            <a:endParaRPr>
              <a:latin typeface="Arial"/>
              <a:ea typeface="Arial"/>
              <a:cs typeface="Arial"/>
              <a:sym typeface="Arial"/>
            </a:endParaRPr>
          </a:p>
          <a:p>
            <a:pPr indent="-50800" lvl="0" marL="228600" rtl="0" algn="l">
              <a:lnSpc>
                <a:spcPct val="90000"/>
              </a:lnSpc>
              <a:spcBef>
                <a:spcPts val="1000"/>
              </a:spcBef>
              <a:spcAft>
                <a:spcPts val="1600"/>
              </a:spcAft>
              <a:buClr>
                <a:schemeClr val="dk1"/>
              </a:buClr>
              <a:buSzPts val="2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7"/>
          <p:cNvSpPr txBox="1"/>
          <p:nvPr>
            <p:ph type="title"/>
          </p:nvPr>
        </p:nvSpPr>
        <p:spPr>
          <a:xfrm>
            <a:off x="838200" y="147075"/>
            <a:ext cx="10515600" cy="5262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Play"/>
              <a:buNone/>
            </a:pPr>
            <a:r>
              <a:rPr lang="en-US" sz="1800">
                <a:latin typeface="Arial"/>
                <a:ea typeface="Arial"/>
                <a:cs typeface="Arial"/>
                <a:sym typeface="Arial"/>
              </a:rPr>
              <a:t>Changeover Method (Piolet)</a:t>
            </a:r>
            <a:endParaRPr sz="1800">
              <a:latin typeface="Arial"/>
              <a:ea typeface="Arial"/>
              <a:cs typeface="Arial"/>
              <a:sym typeface="Arial"/>
            </a:endParaRPr>
          </a:p>
        </p:txBody>
      </p:sp>
      <p:sp>
        <p:nvSpPr>
          <p:cNvPr id="203" name="Google Shape;203;p7"/>
          <p:cNvSpPr txBox="1"/>
          <p:nvPr>
            <p:ph idx="1" type="body"/>
          </p:nvPr>
        </p:nvSpPr>
        <p:spPr>
          <a:xfrm>
            <a:off x="242325" y="673275"/>
            <a:ext cx="11775600" cy="5976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000000"/>
              </a:buClr>
              <a:buSzPts val="1300"/>
              <a:buNone/>
            </a:pPr>
            <a:r>
              <a:t/>
            </a:r>
            <a:endParaRPr sz="1200">
              <a:latin typeface="Arial"/>
              <a:ea typeface="Arial"/>
              <a:cs typeface="Arial"/>
              <a:sym typeface="Arial"/>
            </a:endParaRPr>
          </a:p>
          <a:p>
            <a:pPr indent="0" lvl="0" marL="0" rtl="0" algn="l">
              <a:lnSpc>
                <a:spcPct val="100000"/>
              </a:lnSpc>
              <a:spcBef>
                <a:spcPts val="0"/>
              </a:spcBef>
              <a:spcAft>
                <a:spcPts val="0"/>
              </a:spcAft>
              <a:buClr>
                <a:srgbClr val="000000"/>
              </a:buClr>
              <a:buSzPts val="1300"/>
              <a:buNone/>
            </a:pPr>
            <a:r>
              <a:rPr lang="en-US" sz="1200">
                <a:latin typeface="Arial"/>
                <a:ea typeface="Arial"/>
                <a:cs typeface="Arial"/>
                <a:sym typeface="Arial"/>
              </a:rPr>
              <a:t>DATE: 2/24/2024</a:t>
            </a:r>
            <a:endParaRPr sz="1200">
              <a:latin typeface="Arial"/>
              <a:ea typeface="Arial"/>
              <a:cs typeface="Arial"/>
              <a:sym typeface="Arial"/>
            </a:endParaRPr>
          </a:p>
          <a:p>
            <a:pPr indent="0" lvl="0" marL="0" rtl="0" algn="l">
              <a:lnSpc>
                <a:spcPct val="100000"/>
              </a:lnSpc>
              <a:spcBef>
                <a:spcPts val="0"/>
              </a:spcBef>
              <a:spcAft>
                <a:spcPts val="0"/>
              </a:spcAft>
              <a:buClr>
                <a:srgbClr val="000000"/>
              </a:buClr>
              <a:buSzPts val="1300"/>
              <a:buNone/>
            </a:pPr>
            <a:r>
              <a:t/>
            </a:r>
            <a:endParaRPr sz="1200">
              <a:latin typeface="Arial"/>
              <a:ea typeface="Arial"/>
              <a:cs typeface="Arial"/>
              <a:sym typeface="Arial"/>
            </a:endParaRPr>
          </a:p>
          <a:p>
            <a:pPr indent="0" lvl="0" marL="0" rtl="0" algn="l">
              <a:lnSpc>
                <a:spcPct val="100000"/>
              </a:lnSpc>
              <a:spcBef>
                <a:spcPts val="0"/>
              </a:spcBef>
              <a:spcAft>
                <a:spcPts val="0"/>
              </a:spcAft>
              <a:buClr>
                <a:srgbClr val="000000"/>
              </a:buClr>
              <a:buSzPts val="1300"/>
              <a:buNone/>
            </a:pPr>
            <a:r>
              <a:rPr lang="en-US" sz="1200">
                <a:latin typeface="Arial"/>
                <a:ea typeface="Arial"/>
                <a:cs typeface="Arial"/>
                <a:sym typeface="Arial"/>
              </a:rPr>
              <a:t>ITEM: Change Over Method</a:t>
            </a:r>
            <a:endParaRPr sz="1200">
              <a:latin typeface="Arial"/>
              <a:ea typeface="Arial"/>
              <a:cs typeface="Arial"/>
              <a:sym typeface="Arial"/>
            </a:endParaRPr>
          </a:p>
          <a:p>
            <a:pPr indent="0" lvl="0" marL="0" rtl="0" algn="l">
              <a:lnSpc>
                <a:spcPct val="100000"/>
              </a:lnSpc>
              <a:spcBef>
                <a:spcPts val="0"/>
              </a:spcBef>
              <a:spcAft>
                <a:spcPts val="0"/>
              </a:spcAft>
              <a:buClr>
                <a:srgbClr val="000000"/>
              </a:buClr>
              <a:buSzPts val="1300"/>
              <a:buNone/>
            </a:pPr>
            <a:r>
              <a:t/>
            </a:r>
            <a:endParaRPr sz="1200">
              <a:latin typeface="Arial"/>
              <a:ea typeface="Arial"/>
              <a:cs typeface="Arial"/>
              <a:sym typeface="Arial"/>
            </a:endParaRPr>
          </a:p>
          <a:p>
            <a:pPr indent="0" lvl="0" marL="457200" rtl="0" algn="l">
              <a:lnSpc>
                <a:spcPct val="100000"/>
              </a:lnSpc>
              <a:spcBef>
                <a:spcPts val="0"/>
              </a:spcBef>
              <a:spcAft>
                <a:spcPts val="0"/>
              </a:spcAft>
              <a:buClr>
                <a:srgbClr val="000000"/>
              </a:buClr>
              <a:buSzPts val="1300"/>
              <a:buNone/>
            </a:pPr>
            <a:r>
              <a:rPr lang="en-US" sz="1200">
                <a:latin typeface="Arial"/>
                <a:ea typeface="Arial"/>
                <a:cs typeface="Arial"/>
                <a:sym typeface="Arial"/>
              </a:rPr>
              <a:t>Narrative: The proper changeover method that is selected is crucial in ensuring a successful </a:t>
            </a:r>
            <a:r>
              <a:rPr lang="en-US" sz="1200">
                <a:latin typeface="Arial"/>
                <a:ea typeface="Arial"/>
                <a:cs typeface="Arial"/>
                <a:sym typeface="Arial"/>
              </a:rPr>
              <a:t>rollout</a:t>
            </a:r>
            <a:r>
              <a:rPr lang="en-US" sz="1200">
                <a:latin typeface="Arial"/>
                <a:ea typeface="Arial"/>
                <a:cs typeface="Arial"/>
                <a:sym typeface="Arial"/>
              </a:rPr>
              <a:t> and continued operation of a new Information Technology System. The method should coincide with the project’s time schedule as well as the risk tolerance of the </a:t>
            </a:r>
            <a:r>
              <a:rPr lang="en-US" sz="1200">
                <a:latin typeface="Arial"/>
                <a:ea typeface="Arial"/>
                <a:cs typeface="Arial"/>
                <a:sym typeface="Arial"/>
              </a:rPr>
              <a:t>stakeholders</a:t>
            </a:r>
            <a:r>
              <a:rPr lang="en-US" sz="1200">
                <a:latin typeface="Arial"/>
                <a:ea typeface="Arial"/>
                <a:cs typeface="Arial"/>
                <a:sym typeface="Arial"/>
              </a:rPr>
              <a:t>.</a:t>
            </a:r>
            <a:endParaRPr sz="1200">
              <a:latin typeface="Arial"/>
              <a:ea typeface="Arial"/>
              <a:cs typeface="Arial"/>
              <a:sym typeface="Arial"/>
            </a:endParaRPr>
          </a:p>
          <a:p>
            <a:pPr indent="0" lvl="0" marL="457200" rtl="0" algn="l">
              <a:lnSpc>
                <a:spcPct val="100000"/>
              </a:lnSpc>
              <a:spcBef>
                <a:spcPts val="0"/>
              </a:spcBef>
              <a:spcAft>
                <a:spcPts val="0"/>
              </a:spcAft>
              <a:buClr>
                <a:srgbClr val="000000"/>
              </a:buClr>
              <a:buSzPts val="1300"/>
              <a:buNone/>
            </a:pPr>
            <a:r>
              <a:t/>
            </a:r>
            <a:endParaRPr b="1" sz="1200" u="sng">
              <a:latin typeface="Arial"/>
              <a:ea typeface="Arial"/>
              <a:cs typeface="Arial"/>
              <a:sym typeface="Arial"/>
            </a:endParaRPr>
          </a:p>
          <a:p>
            <a:pPr indent="0" lvl="0" marL="457200" rtl="0" algn="l">
              <a:lnSpc>
                <a:spcPct val="115000"/>
              </a:lnSpc>
              <a:spcBef>
                <a:spcPts val="1200"/>
              </a:spcBef>
              <a:spcAft>
                <a:spcPts val="0"/>
              </a:spcAft>
              <a:buNone/>
            </a:pPr>
            <a:r>
              <a:rPr lang="en-US" sz="1200">
                <a:latin typeface="Arial"/>
                <a:ea typeface="Arial"/>
                <a:cs typeface="Arial"/>
                <a:sym typeface="Arial"/>
              </a:rPr>
              <a:t>Chanover Method Selection (Piolet) - The change over method  that will be used is the </a:t>
            </a:r>
            <a:r>
              <a:rPr lang="en-US" sz="1200">
                <a:latin typeface="Arial"/>
                <a:ea typeface="Arial"/>
                <a:cs typeface="Arial"/>
                <a:sym typeface="Arial"/>
              </a:rPr>
              <a:t>Pilot</a:t>
            </a:r>
            <a:r>
              <a:rPr lang="en-US" sz="1200">
                <a:latin typeface="Arial"/>
                <a:ea typeface="Arial"/>
                <a:cs typeface="Arial"/>
                <a:sym typeface="Arial"/>
              </a:rPr>
              <a:t> Method. The </a:t>
            </a:r>
            <a:r>
              <a:rPr lang="en-US" sz="1200">
                <a:latin typeface="Arial"/>
                <a:ea typeface="Arial"/>
                <a:cs typeface="Arial"/>
                <a:sym typeface="Arial"/>
              </a:rPr>
              <a:t>Pilot</a:t>
            </a:r>
            <a:r>
              <a:rPr lang="en-US" sz="1200">
                <a:latin typeface="Arial"/>
                <a:ea typeface="Arial"/>
                <a:cs typeface="Arial"/>
                <a:sym typeface="Arial"/>
              </a:rPr>
              <a:t> Method focuses on </a:t>
            </a:r>
            <a:r>
              <a:rPr lang="en-US" sz="1200">
                <a:latin typeface="Arial"/>
                <a:ea typeface="Arial"/>
                <a:cs typeface="Arial"/>
                <a:sym typeface="Arial"/>
              </a:rPr>
              <a:t>implementing</a:t>
            </a:r>
            <a:r>
              <a:rPr lang="en-US" sz="1200">
                <a:latin typeface="Arial"/>
                <a:ea typeface="Arial"/>
                <a:cs typeface="Arial"/>
                <a:sym typeface="Arial"/>
              </a:rPr>
              <a:t> the new system at a specific location for a duration of time. One implementation is completed at that location, the implementation team will then travel to the next designated location for the implementation.</a:t>
            </a:r>
            <a:endParaRPr sz="1200">
              <a:latin typeface="Arial"/>
              <a:ea typeface="Arial"/>
              <a:cs typeface="Arial"/>
              <a:sym typeface="Arial"/>
            </a:endParaRPr>
          </a:p>
          <a:p>
            <a:pPr indent="0" lvl="0" marL="457200" rtl="0" algn="l">
              <a:lnSpc>
                <a:spcPct val="100000"/>
              </a:lnSpc>
              <a:spcBef>
                <a:spcPts val="1200"/>
              </a:spcBef>
              <a:spcAft>
                <a:spcPts val="0"/>
              </a:spcAft>
              <a:buNone/>
            </a:pPr>
            <a:r>
              <a:rPr b="1" lang="en-US" sz="1200" u="sng">
                <a:latin typeface="Arial"/>
                <a:ea typeface="Arial"/>
                <a:cs typeface="Arial"/>
                <a:sym typeface="Arial"/>
              </a:rPr>
              <a:t>Locations</a:t>
            </a:r>
            <a:r>
              <a:rPr b="1" lang="en-US" sz="1200">
                <a:latin typeface="Arial"/>
                <a:ea typeface="Arial"/>
                <a:cs typeface="Arial"/>
                <a:sym typeface="Arial"/>
              </a:rPr>
              <a:t> </a:t>
            </a:r>
            <a:r>
              <a:rPr lang="en-US" sz="1200">
                <a:latin typeface="Arial"/>
                <a:ea typeface="Arial"/>
                <a:cs typeface="Arial"/>
                <a:sym typeface="Arial"/>
              </a:rPr>
              <a:t>- The </a:t>
            </a:r>
            <a:r>
              <a:rPr lang="en-US" sz="1200">
                <a:latin typeface="Arial"/>
                <a:ea typeface="Arial"/>
                <a:cs typeface="Arial"/>
                <a:sym typeface="Arial"/>
              </a:rPr>
              <a:t>Pilot</a:t>
            </a:r>
            <a:r>
              <a:rPr lang="en-US" sz="1200">
                <a:latin typeface="Arial"/>
                <a:ea typeface="Arial"/>
                <a:cs typeface="Arial"/>
                <a:sym typeface="Arial"/>
              </a:rPr>
              <a:t> Method will be implemented at the  Personal Trainer Toronto “Super Center”  location. After that, the team will travel to the next location until full implementation.</a:t>
            </a:r>
            <a:endParaRPr sz="1200">
              <a:latin typeface="Arial"/>
              <a:ea typeface="Arial"/>
              <a:cs typeface="Arial"/>
              <a:sym typeface="Arial"/>
            </a:endParaRPr>
          </a:p>
          <a:p>
            <a:pPr indent="0" lvl="0" marL="457200" rtl="0" algn="l">
              <a:lnSpc>
                <a:spcPct val="115000"/>
              </a:lnSpc>
              <a:spcBef>
                <a:spcPts val="1200"/>
              </a:spcBef>
              <a:spcAft>
                <a:spcPts val="0"/>
              </a:spcAft>
              <a:buNone/>
            </a:pPr>
            <a:r>
              <a:t/>
            </a:r>
            <a:endParaRPr sz="1200">
              <a:latin typeface="Arial"/>
              <a:ea typeface="Arial"/>
              <a:cs typeface="Arial"/>
              <a:sym typeface="Arial"/>
            </a:endParaRPr>
          </a:p>
          <a:p>
            <a:pPr indent="-304800" lvl="0" marL="457200" rtl="0" algn="l">
              <a:lnSpc>
                <a:spcPct val="115000"/>
              </a:lnSpc>
              <a:spcBef>
                <a:spcPts val="1200"/>
              </a:spcBef>
              <a:spcAft>
                <a:spcPts val="0"/>
              </a:spcAft>
              <a:buClr>
                <a:schemeClr val="lt1"/>
              </a:buClr>
              <a:buSzPts val="1200"/>
              <a:buFont typeface="Arial"/>
              <a:buAutoNum type="arabicPeriod"/>
            </a:pPr>
            <a:r>
              <a:rPr b="1" lang="en-US" sz="1200" u="sng">
                <a:latin typeface="Arial"/>
                <a:ea typeface="Arial"/>
                <a:cs typeface="Arial"/>
                <a:sym typeface="Arial"/>
              </a:rPr>
              <a:t>Reason #1</a:t>
            </a:r>
            <a:r>
              <a:rPr b="1" lang="en-US" sz="1200">
                <a:latin typeface="Arial"/>
                <a:ea typeface="Arial"/>
                <a:cs typeface="Arial"/>
                <a:sym typeface="Arial"/>
              </a:rPr>
              <a:t> </a:t>
            </a:r>
            <a:r>
              <a:rPr lang="en-US" sz="1200">
                <a:latin typeface="Arial"/>
                <a:ea typeface="Arial"/>
                <a:cs typeface="Arial"/>
                <a:sym typeface="Arial"/>
              </a:rPr>
              <a:t>- </a:t>
            </a:r>
            <a:r>
              <a:rPr lang="en-US" sz="1200">
                <a:latin typeface="Arial"/>
                <a:ea typeface="Arial"/>
                <a:cs typeface="Arial"/>
                <a:sym typeface="Arial"/>
              </a:rPr>
              <a:t>The supercenter is a fresh slate as they do not have an existing system. Therefore there will be no issues with changeover due to the fact in essence, this their first system.</a:t>
            </a:r>
            <a:endParaRPr sz="1200">
              <a:latin typeface="Arial"/>
              <a:ea typeface="Arial"/>
              <a:cs typeface="Arial"/>
              <a:sym typeface="Arial"/>
            </a:endParaRPr>
          </a:p>
          <a:p>
            <a:pPr indent="-304800" lvl="0" marL="457200" rtl="0" algn="l">
              <a:lnSpc>
                <a:spcPct val="115000"/>
              </a:lnSpc>
              <a:spcBef>
                <a:spcPts val="1200"/>
              </a:spcBef>
              <a:spcAft>
                <a:spcPts val="0"/>
              </a:spcAft>
              <a:buClr>
                <a:schemeClr val="lt1"/>
              </a:buClr>
              <a:buSzPts val="1200"/>
              <a:buFont typeface="Arial"/>
              <a:buAutoNum type="arabicPeriod"/>
            </a:pPr>
            <a:r>
              <a:rPr b="1" lang="en-US" sz="1200" u="sng">
                <a:latin typeface="Arial"/>
                <a:ea typeface="Arial"/>
                <a:cs typeface="Arial"/>
                <a:sym typeface="Arial"/>
              </a:rPr>
              <a:t>Reason #2</a:t>
            </a:r>
            <a:r>
              <a:rPr b="1" lang="en-US" sz="1200">
                <a:latin typeface="Arial"/>
                <a:ea typeface="Arial"/>
                <a:cs typeface="Arial"/>
                <a:sym typeface="Arial"/>
              </a:rPr>
              <a:t> </a:t>
            </a:r>
            <a:r>
              <a:rPr lang="en-US" sz="1200">
                <a:latin typeface="Arial"/>
                <a:ea typeface="Arial"/>
                <a:cs typeface="Arial"/>
                <a:sym typeface="Arial"/>
              </a:rPr>
              <a:t>- Presents an opportunity to see how the system responds and reacts in a high volume environment.</a:t>
            </a:r>
            <a:endParaRPr sz="1200">
              <a:latin typeface="Arial"/>
              <a:ea typeface="Arial"/>
              <a:cs typeface="Arial"/>
              <a:sym typeface="Arial"/>
            </a:endParaRPr>
          </a:p>
          <a:p>
            <a:pPr indent="-304800" lvl="0" marL="457200" rtl="0" algn="l">
              <a:lnSpc>
                <a:spcPct val="115000"/>
              </a:lnSpc>
              <a:spcBef>
                <a:spcPts val="1200"/>
              </a:spcBef>
              <a:spcAft>
                <a:spcPts val="0"/>
              </a:spcAft>
              <a:buClr>
                <a:schemeClr val="lt1"/>
              </a:buClr>
              <a:buSzPts val="1200"/>
              <a:buFont typeface="Arial"/>
              <a:buAutoNum type="arabicPeriod"/>
            </a:pPr>
            <a:r>
              <a:rPr b="1" lang="en-US" sz="1200" u="sng">
                <a:latin typeface="Arial"/>
                <a:ea typeface="Arial"/>
                <a:cs typeface="Arial"/>
                <a:sym typeface="Arial"/>
              </a:rPr>
              <a:t>Reason #3</a:t>
            </a:r>
            <a:r>
              <a:rPr b="1" lang="en-US" sz="1200">
                <a:latin typeface="Arial"/>
                <a:ea typeface="Arial"/>
                <a:cs typeface="Arial"/>
                <a:sym typeface="Arial"/>
              </a:rPr>
              <a:t> </a:t>
            </a:r>
            <a:r>
              <a:rPr lang="en-US" sz="1200">
                <a:latin typeface="Arial"/>
                <a:ea typeface="Arial"/>
                <a:cs typeface="Arial"/>
                <a:sym typeface="Arial"/>
              </a:rPr>
              <a:t>- Presents an opportunity for the implementation team to only focus on one location at a time, presenting better opportunities for discovery, troubleshooting and quicker response times in regards to patches and changes.</a:t>
            </a:r>
            <a:endParaRPr sz="1200">
              <a:latin typeface="Arial"/>
              <a:ea typeface="Arial"/>
              <a:cs typeface="Arial"/>
              <a:sym typeface="Arial"/>
            </a:endParaRPr>
          </a:p>
          <a:p>
            <a:pPr indent="-304800" lvl="0" marL="457200" rtl="0" algn="l">
              <a:lnSpc>
                <a:spcPct val="115000"/>
              </a:lnSpc>
              <a:spcBef>
                <a:spcPts val="1200"/>
              </a:spcBef>
              <a:spcAft>
                <a:spcPts val="0"/>
              </a:spcAft>
              <a:buClr>
                <a:schemeClr val="lt1"/>
              </a:buClr>
              <a:buSzPts val="1200"/>
              <a:buFont typeface="Arial"/>
              <a:buAutoNum type="arabicPeriod"/>
            </a:pPr>
            <a:r>
              <a:rPr b="1" lang="en-US" sz="1200" u="sng">
                <a:latin typeface="Arial"/>
                <a:ea typeface="Arial"/>
                <a:cs typeface="Arial"/>
                <a:sym typeface="Arial"/>
              </a:rPr>
              <a:t>Reason #4</a:t>
            </a:r>
            <a:r>
              <a:rPr b="1" lang="en-US" sz="1200">
                <a:latin typeface="Arial"/>
                <a:ea typeface="Arial"/>
                <a:cs typeface="Arial"/>
                <a:sym typeface="Arial"/>
              </a:rPr>
              <a:t> </a:t>
            </a:r>
            <a:r>
              <a:rPr lang="en-US" sz="1200">
                <a:latin typeface="Arial"/>
                <a:ea typeface="Arial"/>
                <a:cs typeface="Arial"/>
                <a:sym typeface="Arial"/>
              </a:rPr>
              <a:t>- Solutions are implemented per each location will provide a repository of past issues and solutions, improving the overall support of the system.</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9"/>
          <p:cNvSpPr txBox="1"/>
          <p:nvPr>
            <p:ph type="title"/>
          </p:nvPr>
        </p:nvSpPr>
        <p:spPr>
          <a:xfrm>
            <a:off x="838200" y="365125"/>
            <a:ext cx="10515600" cy="4053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Play"/>
              <a:buNone/>
            </a:pPr>
            <a:r>
              <a:rPr lang="en-US" sz="1800">
                <a:latin typeface="Arial"/>
                <a:ea typeface="Arial"/>
                <a:cs typeface="Arial"/>
                <a:sym typeface="Arial"/>
              </a:rPr>
              <a:t>Post Implementation Evaluation</a:t>
            </a:r>
            <a:endParaRPr sz="1800">
              <a:latin typeface="Arial"/>
              <a:ea typeface="Arial"/>
              <a:cs typeface="Arial"/>
              <a:sym typeface="Arial"/>
            </a:endParaRPr>
          </a:p>
          <a:p>
            <a:pPr indent="0" lvl="0" marL="0" rtl="0" algn="l">
              <a:lnSpc>
                <a:spcPct val="90000"/>
              </a:lnSpc>
              <a:spcBef>
                <a:spcPts val="0"/>
              </a:spcBef>
              <a:spcAft>
                <a:spcPts val="0"/>
              </a:spcAft>
              <a:buClr>
                <a:schemeClr val="dk1"/>
              </a:buClr>
              <a:buSzPts val="4400"/>
              <a:buFont typeface="Play"/>
              <a:buNone/>
            </a:pPr>
            <a:r>
              <a:t/>
            </a:r>
            <a:endParaRPr/>
          </a:p>
        </p:txBody>
      </p:sp>
      <p:sp>
        <p:nvSpPr>
          <p:cNvPr id="209" name="Google Shape;209;p9"/>
          <p:cNvSpPr txBox="1"/>
          <p:nvPr>
            <p:ph idx="1" type="body"/>
          </p:nvPr>
        </p:nvSpPr>
        <p:spPr>
          <a:xfrm>
            <a:off x="221800" y="534425"/>
            <a:ext cx="11874600" cy="6241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000000"/>
              </a:buClr>
              <a:buSzPts val="1300"/>
              <a:buFont typeface="Arial"/>
              <a:buNone/>
            </a:pPr>
            <a:r>
              <a:t/>
            </a:r>
            <a:endParaRPr sz="1200">
              <a:latin typeface="Arial"/>
              <a:ea typeface="Arial"/>
              <a:cs typeface="Arial"/>
              <a:sym typeface="Arial"/>
            </a:endParaRPr>
          </a:p>
          <a:p>
            <a:pPr indent="0" lvl="0" marL="0" rtl="0" algn="l">
              <a:lnSpc>
                <a:spcPct val="100000"/>
              </a:lnSpc>
              <a:spcBef>
                <a:spcPts val="0"/>
              </a:spcBef>
              <a:spcAft>
                <a:spcPts val="0"/>
              </a:spcAft>
              <a:buClr>
                <a:srgbClr val="000000"/>
              </a:buClr>
              <a:buSzPts val="1300"/>
              <a:buFont typeface="Arial"/>
              <a:buNone/>
            </a:pPr>
            <a:r>
              <a:rPr lang="en-US" sz="1200">
                <a:latin typeface="Arial"/>
                <a:ea typeface="Arial"/>
                <a:cs typeface="Arial"/>
                <a:sym typeface="Arial"/>
              </a:rPr>
              <a:t>DATE: 2/24/2024</a:t>
            </a:r>
            <a:endParaRPr sz="1200">
              <a:latin typeface="Arial"/>
              <a:ea typeface="Arial"/>
              <a:cs typeface="Arial"/>
              <a:sym typeface="Arial"/>
            </a:endParaRPr>
          </a:p>
          <a:p>
            <a:pPr indent="0" lvl="0" marL="0" rtl="0" algn="l">
              <a:lnSpc>
                <a:spcPct val="100000"/>
              </a:lnSpc>
              <a:spcBef>
                <a:spcPts val="0"/>
              </a:spcBef>
              <a:spcAft>
                <a:spcPts val="0"/>
              </a:spcAft>
              <a:buClr>
                <a:srgbClr val="000000"/>
              </a:buClr>
              <a:buSzPts val="1300"/>
              <a:buFont typeface="Arial"/>
              <a:buNone/>
            </a:pPr>
            <a:r>
              <a:t/>
            </a:r>
            <a:endParaRPr sz="1200">
              <a:latin typeface="Arial"/>
              <a:ea typeface="Arial"/>
              <a:cs typeface="Arial"/>
              <a:sym typeface="Arial"/>
            </a:endParaRPr>
          </a:p>
          <a:p>
            <a:pPr indent="0" lvl="0" marL="0" rtl="0" algn="l">
              <a:lnSpc>
                <a:spcPct val="100000"/>
              </a:lnSpc>
              <a:spcBef>
                <a:spcPts val="0"/>
              </a:spcBef>
              <a:spcAft>
                <a:spcPts val="0"/>
              </a:spcAft>
              <a:buClr>
                <a:srgbClr val="000000"/>
              </a:buClr>
              <a:buSzPts val="1300"/>
              <a:buFont typeface="Arial"/>
              <a:buNone/>
            </a:pPr>
            <a:r>
              <a:rPr lang="en-US" sz="1200">
                <a:latin typeface="Arial"/>
                <a:ea typeface="Arial"/>
                <a:cs typeface="Arial"/>
                <a:sym typeface="Arial"/>
              </a:rPr>
              <a:t>ITEM: Post Implementation Evaluation</a:t>
            </a:r>
            <a:endParaRPr sz="1200">
              <a:latin typeface="Arial"/>
              <a:ea typeface="Arial"/>
              <a:cs typeface="Arial"/>
              <a:sym typeface="Arial"/>
            </a:endParaRPr>
          </a:p>
          <a:p>
            <a:pPr indent="0" lvl="0" marL="0" rtl="0" algn="l">
              <a:lnSpc>
                <a:spcPct val="100000"/>
              </a:lnSpc>
              <a:spcBef>
                <a:spcPts val="0"/>
              </a:spcBef>
              <a:spcAft>
                <a:spcPts val="0"/>
              </a:spcAft>
              <a:buClr>
                <a:srgbClr val="000000"/>
              </a:buClr>
              <a:buSzPts val="1300"/>
              <a:buFont typeface="Arial"/>
              <a:buNone/>
            </a:pPr>
            <a:r>
              <a:t/>
            </a:r>
            <a:endParaRPr sz="1200">
              <a:latin typeface="Arial"/>
              <a:ea typeface="Arial"/>
              <a:cs typeface="Arial"/>
              <a:sym typeface="Arial"/>
            </a:endParaRPr>
          </a:p>
          <a:p>
            <a:pPr indent="0" lvl="0" marL="457200" rtl="0" algn="l">
              <a:lnSpc>
                <a:spcPct val="100000"/>
              </a:lnSpc>
              <a:spcBef>
                <a:spcPts val="0"/>
              </a:spcBef>
              <a:spcAft>
                <a:spcPts val="0"/>
              </a:spcAft>
              <a:buClr>
                <a:srgbClr val="000000"/>
              </a:buClr>
              <a:buSzPts val="1300"/>
              <a:buFont typeface="Arial"/>
              <a:buNone/>
            </a:pPr>
            <a:r>
              <a:rPr lang="en-US" sz="1200">
                <a:latin typeface="Arial"/>
                <a:ea typeface="Arial"/>
                <a:cs typeface="Arial"/>
                <a:sym typeface="Arial"/>
              </a:rPr>
              <a:t>Narrative: Post implementation evaluation should be performed in order to gauge the overall effectiveness of the system post implementation as well as feed on the implementation it self.</a:t>
            </a:r>
            <a:endParaRPr sz="1200">
              <a:latin typeface="Arial"/>
              <a:ea typeface="Arial"/>
              <a:cs typeface="Arial"/>
              <a:sym typeface="Arial"/>
            </a:endParaRPr>
          </a:p>
          <a:p>
            <a:pPr indent="0" lvl="0" marL="457200" rtl="0" algn="l">
              <a:lnSpc>
                <a:spcPct val="100000"/>
              </a:lnSpc>
              <a:spcBef>
                <a:spcPts val="0"/>
              </a:spcBef>
              <a:spcAft>
                <a:spcPts val="0"/>
              </a:spcAft>
              <a:buClr>
                <a:srgbClr val="000000"/>
              </a:buClr>
              <a:buSzPts val="1300"/>
              <a:buFont typeface="Arial"/>
              <a:buNone/>
            </a:pPr>
            <a:r>
              <a:t/>
            </a:r>
            <a:endParaRPr b="1" sz="1200" u="sng">
              <a:latin typeface="Arial"/>
              <a:ea typeface="Arial"/>
              <a:cs typeface="Arial"/>
              <a:sym typeface="Arial"/>
            </a:endParaRPr>
          </a:p>
          <a:p>
            <a:pPr indent="0" lvl="0" marL="457200" rtl="0" algn="l">
              <a:lnSpc>
                <a:spcPct val="115000"/>
              </a:lnSpc>
              <a:spcBef>
                <a:spcPts val="1200"/>
              </a:spcBef>
              <a:spcAft>
                <a:spcPts val="0"/>
              </a:spcAft>
              <a:buNone/>
            </a:pPr>
            <a:r>
              <a:rPr lang="en-US" sz="1200">
                <a:latin typeface="Arial"/>
                <a:ea typeface="Arial"/>
                <a:cs typeface="Arial"/>
                <a:sym typeface="Arial"/>
              </a:rPr>
              <a:t>Post Implementation Evaluation (Personal Trainer) - A post implementation evaluation will be conducted in order to assess the overall quality of the new information technology system. The evaluation will be conducted with the following parameters.</a:t>
            </a:r>
            <a:endParaRPr sz="1200">
              <a:latin typeface="Arial"/>
              <a:ea typeface="Arial"/>
              <a:cs typeface="Arial"/>
              <a:sym typeface="Arial"/>
            </a:endParaRPr>
          </a:p>
          <a:p>
            <a:pPr indent="-304800" lvl="0" marL="457200" rtl="0" algn="l">
              <a:lnSpc>
                <a:spcPct val="115000"/>
              </a:lnSpc>
              <a:spcBef>
                <a:spcPts val="1200"/>
              </a:spcBef>
              <a:spcAft>
                <a:spcPts val="0"/>
              </a:spcAft>
              <a:buClr>
                <a:schemeClr val="lt1"/>
              </a:buClr>
              <a:buSzPts val="1200"/>
              <a:buFont typeface="Arial"/>
              <a:buAutoNum type="arabicPeriod"/>
            </a:pPr>
            <a:r>
              <a:rPr b="1" lang="en-US" sz="1200" u="sng">
                <a:latin typeface="Arial"/>
                <a:ea typeface="Arial"/>
                <a:cs typeface="Arial"/>
                <a:sym typeface="Arial"/>
              </a:rPr>
              <a:t>Parameter  #1</a:t>
            </a:r>
            <a:r>
              <a:rPr b="1" lang="en-US" sz="1200">
                <a:latin typeface="Arial"/>
                <a:ea typeface="Arial"/>
                <a:cs typeface="Arial"/>
                <a:sym typeface="Arial"/>
              </a:rPr>
              <a:t> </a:t>
            </a:r>
            <a:r>
              <a:rPr lang="en-US" sz="1200">
                <a:latin typeface="Arial"/>
                <a:ea typeface="Arial"/>
                <a:cs typeface="Arial"/>
                <a:sym typeface="Arial"/>
              </a:rPr>
              <a:t>- The evaluation will be conducted by a third party evaluator in order to emphasize objectivity and non bias interdynamics.</a:t>
            </a:r>
            <a:endParaRPr sz="1200">
              <a:latin typeface="Arial"/>
              <a:ea typeface="Arial"/>
              <a:cs typeface="Arial"/>
              <a:sym typeface="Arial"/>
            </a:endParaRPr>
          </a:p>
          <a:p>
            <a:pPr indent="-304800" lvl="0" marL="457200" rtl="0" algn="l">
              <a:lnSpc>
                <a:spcPct val="115000"/>
              </a:lnSpc>
              <a:spcBef>
                <a:spcPts val="1200"/>
              </a:spcBef>
              <a:spcAft>
                <a:spcPts val="0"/>
              </a:spcAft>
              <a:buClr>
                <a:schemeClr val="lt1"/>
              </a:buClr>
              <a:buSzPts val="1200"/>
              <a:buFont typeface="Arial"/>
              <a:buAutoNum type="arabicPeriod"/>
            </a:pPr>
            <a:r>
              <a:rPr b="1" lang="en-US" sz="1200" u="sng">
                <a:latin typeface="Arial"/>
                <a:ea typeface="Arial"/>
                <a:cs typeface="Arial"/>
                <a:sym typeface="Arial"/>
              </a:rPr>
              <a:t>Parameter #2</a:t>
            </a:r>
            <a:r>
              <a:rPr b="1" lang="en-US" sz="1200">
                <a:latin typeface="Arial"/>
                <a:ea typeface="Arial"/>
                <a:cs typeface="Arial"/>
                <a:sym typeface="Arial"/>
              </a:rPr>
              <a:t> </a:t>
            </a:r>
            <a:r>
              <a:rPr lang="en-US" sz="1200">
                <a:latin typeface="Arial"/>
                <a:ea typeface="Arial"/>
                <a:cs typeface="Arial"/>
                <a:sym typeface="Arial"/>
              </a:rPr>
              <a:t>- The evaluation will be completed via a Google web form, asking the user various questions related to the roll out of the system as well as the system itself. Is the system easy to use? Does the system enable you to complete various tasks related to day to day operations of the organization? Do you feel as though you were well trained?</a:t>
            </a:r>
            <a:endParaRPr sz="1200">
              <a:latin typeface="Arial"/>
              <a:ea typeface="Arial"/>
              <a:cs typeface="Arial"/>
              <a:sym typeface="Arial"/>
            </a:endParaRPr>
          </a:p>
          <a:p>
            <a:pPr indent="-304800" lvl="0" marL="457200" rtl="0" algn="l">
              <a:lnSpc>
                <a:spcPct val="115000"/>
              </a:lnSpc>
              <a:spcBef>
                <a:spcPts val="1200"/>
              </a:spcBef>
              <a:spcAft>
                <a:spcPts val="0"/>
              </a:spcAft>
              <a:buClr>
                <a:schemeClr val="lt1"/>
              </a:buClr>
              <a:buSzPts val="1200"/>
              <a:buFont typeface="Arial"/>
              <a:buAutoNum type="arabicPeriod"/>
            </a:pPr>
            <a:r>
              <a:rPr b="1" lang="en-US" sz="1200" u="sng">
                <a:latin typeface="Arial"/>
                <a:ea typeface="Arial"/>
                <a:cs typeface="Arial"/>
                <a:sym typeface="Arial"/>
              </a:rPr>
              <a:t>Parameter #3</a:t>
            </a:r>
            <a:r>
              <a:rPr b="1" lang="en-US" sz="1200">
                <a:latin typeface="Arial"/>
                <a:ea typeface="Arial"/>
                <a:cs typeface="Arial"/>
                <a:sym typeface="Arial"/>
              </a:rPr>
              <a:t> </a:t>
            </a:r>
            <a:r>
              <a:rPr lang="en-US" sz="1200">
                <a:latin typeface="Arial"/>
                <a:ea typeface="Arial"/>
                <a:cs typeface="Arial"/>
                <a:sym typeface="Arial"/>
              </a:rPr>
              <a:t>- The responses will be anonymous. Some questions will have a grading scale with a range of one to five, as well as an open ended text box if users would like to provide more details on their responses.</a:t>
            </a:r>
            <a:endParaRPr sz="1200">
              <a:latin typeface="Arial"/>
              <a:ea typeface="Arial"/>
              <a:cs typeface="Arial"/>
              <a:sym typeface="Arial"/>
            </a:endParaRPr>
          </a:p>
          <a:p>
            <a:pPr indent="-304800" lvl="0" marL="457200" rtl="0" algn="l">
              <a:lnSpc>
                <a:spcPct val="115000"/>
              </a:lnSpc>
              <a:spcBef>
                <a:spcPts val="1200"/>
              </a:spcBef>
              <a:spcAft>
                <a:spcPts val="0"/>
              </a:spcAft>
              <a:buClr>
                <a:schemeClr val="lt1"/>
              </a:buClr>
              <a:buSzPts val="1200"/>
              <a:buFont typeface="Arial"/>
              <a:buAutoNum type="arabicPeriod"/>
            </a:pPr>
            <a:r>
              <a:rPr b="1" lang="en-US" sz="1200" u="sng">
                <a:latin typeface="Arial"/>
                <a:ea typeface="Arial"/>
                <a:cs typeface="Arial"/>
                <a:sym typeface="Arial"/>
              </a:rPr>
              <a:t>Parameter  #4</a:t>
            </a:r>
            <a:r>
              <a:rPr b="1" lang="en-US" sz="1200">
                <a:latin typeface="Arial"/>
                <a:ea typeface="Arial"/>
                <a:cs typeface="Arial"/>
                <a:sym typeface="Arial"/>
              </a:rPr>
              <a:t> </a:t>
            </a:r>
            <a:r>
              <a:rPr lang="en-US" sz="1200">
                <a:latin typeface="Arial"/>
                <a:ea typeface="Arial"/>
                <a:cs typeface="Arial"/>
                <a:sym typeface="Arial"/>
              </a:rPr>
              <a:t>- After the evaluation is completed, the third party evaluator will then meet with the stakeholders of the project and provide the data from the Google web form questionnaire. From there, management will decide on the next appropriate steps based on the provided feedback data.</a:t>
            </a:r>
            <a:endParaRPr sz="1200"/>
          </a:p>
          <a:p>
            <a:pPr indent="-50800" lvl="0" marL="228600" rtl="0" algn="l">
              <a:lnSpc>
                <a:spcPct val="90000"/>
              </a:lnSpc>
              <a:spcBef>
                <a:spcPts val="0"/>
              </a:spcBef>
              <a:spcAft>
                <a:spcPts val="1600"/>
              </a:spcAft>
              <a:buClr>
                <a:schemeClr val="dk1"/>
              </a:buClr>
              <a:buSzPts val="2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2024-02-21T00:37:25Z</dcterms:created>
</cp:coreProperties>
</file>