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5" r:id="rId3"/>
    <p:sldId id="296" r:id="rId4"/>
    <p:sldId id="301" r:id="rId5"/>
    <p:sldId id="286" r:id="rId6"/>
    <p:sldId id="297" r:id="rId7"/>
    <p:sldId id="298" r:id="rId8"/>
    <p:sldId id="299" r:id="rId9"/>
    <p:sldId id="300" r:id="rId10"/>
    <p:sldId id="289" r:id="rId11"/>
    <p:sldId id="284" r:id="rId12"/>
    <p:sldId id="302" r:id="rId13"/>
    <p:sldId id="292" r:id="rId14"/>
    <p:sldId id="293" r:id="rId15"/>
    <p:sldId id="303" r:id="rId16"/>
    <p:sldId id="304" r:id="rId17"/>
    <p:sldId id="305" r:id="rId18"/>
    <p:sldId id="291" r:id="rId19"/>
    <p:sldId id="290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56"/>
  </p:normalViewPr>
  <p:slideViewPr>
    <p:cSldViewPr snapToGrid="0" snapToObjects="1">
      <p:cViewPr>
        <p:scale>
          <a:sx n="150" d="100"/>
          <a:sy n="150" d="100"/>
        </p:scale>
        <p:origin x="1768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527B8-4983-CC41-9F28-E2D7C6430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22D48-0876-754B-B3D4-FB22C571AB7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E7B5D-1EE2-5C40-8C4C-C28B6F7B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merican Typewriter"/>
                <a:cs typeface="American Typewri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charset="2"/>
              <a:buChar char="§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C185-3DFA-2D49-83C1-89D6DC72BE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merican Typewriter"/>
          <a:ea typeface="+mj-ea"/>
          <a:cs typeface="American Typewrite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PHP with a MySQL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</a:p>
          <a:p>
            <a:r>
              <a:rPr lang="en-US" dirty="0" smtClean="0"/>
              <a:t>Search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692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37" y="2251710"/>
            <a:ext cx="9144000" cy="46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2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SCRUD 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Search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Create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Read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Update</a:t>
            </a:r>
          </a:p>
          <a:p>
            <a:pPr>
              <a:lnSpc>
                <a:spcPct val="70000"/>
              </a:lnSpc>
            </a:pPr>
            <a:r>
              <a:rPr lang="en-US" b="1" dirty="0" smtClean="0"/>
              <a:t>Delete</a:t>
            </a:r>
          </a:p>
          <a:p>
            <a:pPr lvl="1"/>
            <a:r>
              <a:rPr lang="en-US" dirty="0" smtClean="0"/>
              <a:t>See if you can connect to your Aliens Database and delete a record in your table.</a:t>
            </a:r>
          </a:p>
          <a:p>
            <a:pPr lvl="1"/>
            <a:r>
              <a:rPr lang="en-US" dirty="0" smtClean="0"/>
              <a:t>This is the Delete component of the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456"/>
            <a:ext cx="9144000" cy="4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0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SQL LIKE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 technique to find info in a db.</a:t>
            </a:r>
          </a:p>
          <a:p>
            <a:r>
              <a:rPr lang="en-US" dirty="0" smtClean="0"/>
              <a:t>Combined with wildcards to specify the string pattern (or mask) to match.</a:t>
            </a:r>
          </a:p>
          <a:p>
            <a:pPr lvl="1"/>
            <a:r>
              <a:rPr lang="en-US" dirty="0" smtClean="0"/>
              <a:t>% indicates any </a:t>
            </a:r>
            <a:r>
              <a:rPr lang="en-US" dirty="0" smtClean="0"/>
              <a:t>characters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3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49" y="322817"/>
            <a:ext cx="6589823" cy="25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8174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0"/>
            <a:ext cx="6624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2410" r="37126"/>
          <a:stretch/>
        </p:blipFill>
        <p:spPr>
          <a:xfrm>
            <a:off x="854819" y="432389"/>
            <a:ext cx="3526132" cy="38808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138" y="432389"/>
            <a:ext cx="3723551" cy="38808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115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9144000" cy="54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4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command is used to remove rows from a table.</a:t>
            </a:r>
            <a:br>
              <a:rPr lang="en-US" dirty="0" smtClean="0"/>
            </a:br>
            <a:r>
              <a:rPr lang="en-US" dirty="0" smtClean="0"/>
              <a:t>DELETE FROM  contacts WHERE id = ‘9’;</a:t>
            </a:r>
          </a:p>
          <a:p>
            <a:r>
              <a:rPr lang="en-US" dirty="0" smtClean="0"/>
              <a:t>If you don’t specify a where clause, all rows will be deleted from the table.</a:t>
            </a:r>
          </a:p>
          <a:p>
            <a:pPr lvl="1"/>
            <a:r>
              <a:rPr lang="en-US" dirty="0" smtClean="0"/>
              <a:t>Could use a LIMIT clause to limit how many records are deleted.</a:t>
            </a:r>
          </a:p>
          <a:p>
            <a:pPr marL="0" indent="0">
              <a:buNone/>
            </a:pPr>
            <a:r>
              <a:rPr lang="en-US" dirty="0"/>
              <a:t>	 DELETE FROM  contacts </a:t>
            </a:r>
            <a:r>
              <a:rPr lang="en-US" dirty="0" smtClean="0"/>
              <a:t>LIMIT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5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SCRUD 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b="1" dirty="0" smtClean="0"/>
              <a:t>Search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Create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Read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Update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See if you can connect to your Aliens Database and Search for records that match a pattern in your table.</a:t>
            </a:r>
          </a:p>
          <a:p>
            <a:pPr lvl="1"/>
            <a:r>
              <a:rPr lang="en-US" dirty="0" smtClean="0"/>
              <a:t>This is the Search component of the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57" y="4882897"/>
            <a:ext cx="5326002" cy="1843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83915" cy="4244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24" y="1559740"/>
            <a:ext cx="3973189" cy="3042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60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9873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Use a primary key to find exact matches.</a:t>
            </a:r>
          </a:p>
          <a:p>
            <a:r>
              <a:rPr lang="en-US" sz="2000" dirty="0" smtClean="0"/>
              <a:t>Show user information that is about to be deleted to allow them a second chance to change their mind.</a:t>
            </a:r>
          </a:p>
          <a:p>
            <a:r>
              <a:rPr lang="en-US" sz="2000" dirty="0" smtClean="0"/>
              <a:t>Confirm the record has been deleted.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2" y="1600200"/>
            <a:ext cx="3973189" cy="3042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72" y="4825295"/>
            <a:ext cx="5326002" cy="18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5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6735"/>
            <a:ext cx="8229600" cy="2651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229600" cy="28803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97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93" b="51504"/>
          <a:stretch/>
        </p:blipFill>
        <p:spPr>
          <a:xfrm>
            <a:off x="0" y="0"/>
            <a:ext cx="9135763" cy="40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1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0"/>
            <a:ext cx="5515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81642" cy="53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3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3" y="0"/>
            <a:ext cx="7227799" cy="57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423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an typewri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 typewriter.potx</Template>
  <TotalTime>1657</TotalTime>
  <Words>165</Words>
  <Application>Microsoft Macintosh PowerPoint</Application>
  <PresentationFormat>On-screen Show (4:3)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American Typewriter</vt:lpstr>
      <vt:lpstr>Calibri</vt:lpstr>
      <vt:lpstr>Wingdings</vt:lpstr>
      <vt:lpstr>Arial</vt:lpstr>
      <vt:lpstr>american typewriter</vt:lpstr>
      <vt:lpstr>How to use PHP with a MySQL Database</vt:lpstr>
      <vt:lpstr>Deleting Data</vt:lpstr>
      <vt:lpstr>PowerPoint Presentation</vt:lpstr>
      <vt:lpstr>Good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SCRUD Lab</vt:lpstr>
      <vt:lpstr>Searching</vt:lpstr>
      <vt:lpstr>Using the SQL LIKE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SCRUD Lab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Glenys Gustin</dc:creator>
  <cp:lastModifiedBy>Glenys Gustin</cp:lastModifiedBy>
  <cp:revision>76</cp:revision>
  <dcterms:created xsi:type="dcterms:W3CDTF">2011-06-16T18:47:28Z</dcterms:created>
  <dcterms:modified xsi:type="dcterms:W3CDTF">2017-10-18T23:30:51Z</dcterms:modified>
</cp:coreProperties>
</file>