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8" r:id="rId4"/>
    <p:sldId id="293" r:id="rId5"/>
    <p:sldId id="294" r:id="rId6"/>
    <p:sldId id="295" r:id="rId7"/>
    <p:sldId id="296" r:id="rId8"/>
    <p:sldId id="274" r:id="rId9"/>
    <p:sldId id="306" r:id="rId10"/>
    <p:sldId id="305" r:id="rId11"/>
    <p:sldId id="307" r:id="rId12"/>
    <p:sldId id="308" r:id="rId13"/>
    <p:sldId id="309" r:id="rId14"/>
    <p:sldId id="310" r:id="rId15"/>
    <p:sldId id="311" r:id="rId16"/>
    <p:sldId id="313" r:id="rId17"/>
    <p:sldId id="312" r:id="rId18"/>
    <p:sldId id="314" r:id="rId19"/>
    <p:sldId id="315" r:id="rId20"/>
    <p:sldId id="316" r:id="rId21"/>
    <p:sldId id="31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8"/>
    <p:restoredTop sz="94656"/>
  </p:normalViewPr>
  <p:slideViewPr>
    <p:cSldViewPr snapToGrid="0" snapToObjects="1">
      <p:cViewPr varScale="1">
        <p:scale>
          <a:sx n="156" d="100"/>
          <a:sy n="156" d="100"/>
        </p:scale>
        <p:origin x="184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527B8-4983-CC41-9F28-E2D7C6430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22D48-0876-754B-B3D4-FB22C571AB75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E7B5D-1EE2-5C40-8C4C-C28B6F7B7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merican Typewriter"/>
                <a:cs typeface="American Typewrite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charset="2"/>
              <a:buChar char="§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3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1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4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6C185-3DFA-2D49-83C1-89D6DC72BE8E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A938-3E02-DB4D-BAD8-30B0DB8CC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7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merican Typewriter"/>
          <a:ea typeface="+mj-ea"/>
          <a:cs typeface="American Typewriter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PHP with a MySQL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Connect to a DB</a:t>
            </a:r>
          </a:p>
          <a:p>
            <a:r>
              <a:rPr lang="en-US" dirty="0" smtClean="0"/>
              <a:t>SELECT Queries</a:t>
            </a:r>
          </a:p>
        </p:txBody>
      </p:sp>
    </p:spTree>
    <p:extLst>
      <p:ext uri="{BB962C8B-B14F-4D97-AF65-F5344CB8AC3E}">
        <p14:creationId xmlns:p14="http://schemas.microsoft.com/office/powerpoint/2010/main" val="79152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</a:t>
            </a:r>
            <a:r>
              <a:rPr lang="en-US" dirty="0" err="1" smtClean="0"/>
              <a:t>php</a:t>
            </a:r>
            <a:r>
              <a:rPr lang="en-US" dirty="0" smtClean="0"/>
              <a:t> file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338035"/>
            <a:ext cx="7707086" cy="3493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60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 retrieve data from the database.</a:t>
            </a:r>
          </a:p>
          <a:p>
            <a:r>
              <a:rPr lang="en-US" dirty="0" smtClean="0"/>
              <a:t>The SELECT command is most common SQL command.</a:t>
            </a:r>
          </a:p>
          <a:p>
            <a:r>
              <a:rPr lang="en-US" dirty="0" smtClean="0"/>
              <a:t>We will work with single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5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Data in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Make a connection to the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</a:t>
            </a:r>
            <a:r>
              <a:rPr lang="en-US" b="1" dirty="0" smtClean="0"/>
              <a:t>safe</a:t>
            </a:r>
            <a:r>
              <a:rPr lang="en-US" dirty="0" smtClean="0"/>
              <a:t> query.</a:t>
            </a:r>
          </a:p>
          <a:p>
            <a:pPr marL="914400" lvl="1" indent="-514350"/>
            <a:r>
              <a:rPr lang="en-US" dirty="0" smtClean="0"/>
              <a:t>Use it as the right side of an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the query.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9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mysqli_fetch_array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Returns one row of data at a time, in an array format.</a:t>
            </a:r>
          </a:p>
          <a:p>
            <a:r>
              <a:rPr lang="en-US" dirty="0" smtClean="0"/>
              <a:t>You will almost always want to use a while loop to fetch the results from a select query.</a:t>
            </a:r>
          </a:p>
          <a:p>
            <a:r>
              <a:rPr lang="en-US" dirty="0" smtClean="0"/>
              <a:t>Can add an optional second </a:t>
            </a:r>
            <a:r>
              <a:rPr lang="en-US" dirty="0" err="1" smtClean="0"/>
              <a:t>paramter</a:t>
            </a:r>
            <a:r>
              <a:rPr lang="en-US" dirty="0" smtClean="0"/>
              <a:t> to specify what type of array is returned:</a:t>
            </a:r>
          </a:p>
          <a:p>
            <a:pPr lvl="1"/>
            <a:r>
              <a:rPr lang="en-US" dirty="0" smtClean="0"/>
              <a:t>associative</a:t>
            </a:r>
          </a:p>
          <a:p>
            <a:pPr lvl="1"/>
            <a:r>
              <a:rPr lang="en-US" dirty="0" smtClean="0"/>
              <a:t>indexed</a:t>
            </a:r>
          </a:p>
          <a:p>
            <a:pPr lvl="1"/>
            <a:r>
              <a:rPr lang="en-US" dirty="0" smtClean="0"/>
              <a:t>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6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php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2" y="1137942"/>
            <a:ext cx="7429500" cy="57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18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8" y="514351"/>
            <a:ext cx="7821932" cy="41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9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38"/>
          <a:stretch/>
        </p:blipFill>
        <p:spPr>
          <a:xfrm>
            <a:off x="63500" y="0"/>
            <a:ext cx="8993425" cy="1355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0"/>
          <a:stretch/>
        </p:blipFill>
        <p:spPr>
          <a:xfrm>
            <a:off x="63499" y="1526720"/>
            <a:ext cx="8993425" cy="2661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97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0" y="170314"/>
            <a:ext cx="4591402" cy="24357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73" y="2694647"/>
            <a:ext cx="6454969" cy="6234913"/>
          </a:xfrm>
          <a:prstGeom prst="rect">
            <a:avLst/>
          </a:prstGeom>
        </p:spPr>
      </p:pic>
      <p:sp>
        <p:nvSpPr>
          <p:cNvPr id="4" name="Striped Right Arrow 3"/>
          <p:cNvSpPr/>
          <p:nvPr/>
        </p:nvSpPr>
        <p:spPr>
          <a:xfrm rot="3465994">
            <a:off x="3685921" y="1761626"/>
            <a:ext cx="1351370" cy="84919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1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74" y="0"/>
            <a:ext cx="7429500" cy="57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24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40" y="4434435"/>
            <a:ext cx="6454969" cy="62349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72078" y="5292191"/>
            <a:ext cx="2759384" cy="744467"/>
          </a:xfrm>
          <a:prstGeom prst="rect">
            <a:avLst/>
          </a:prstGeom>
          <a:noFill/>
          <a:ln w="222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5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connection options</a:t>
            </a:r>
          </a:p>
          <a:p>
            <a:r>
              <a:rPr lang="en-US" dirty="0" smtClean="0"/>
              <a:t>Connecting with MYSQLI</a:t>
            </a:r>
          </a:p>
          <a:p>
            <a:r>
              <a:rPr lang="en-US" dirty="0" smtClean="0"/>
              <a:t>Create a database configuration file</a:t>
            </a:r>
          </a:p>
          <a:p>
            <a:r>
              <a:rPr lang="en-US" dirty="0" smtClean="0"/>
              <a:t>Execute SELECT statements</a:t>
            </a:r>
          </a:p>
          <a:p>
            <a:r>
              <a:rPr lang="en-US" dirty="0" smtClean="0"/>
              <a:t>Fetching and displaying results</a:t>
            </a:r>
          </a:p>
          <a:p>
            <a:r>
              <a:rPr lang="en-US" dirty="0" smtClean="0"/>
              <a:t>Testing with Contacts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1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8440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57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13" y="0"/>
            <a:ext cx="7622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SCRUD Lab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/>
              <a:t>Search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Create</a:t>
            </a:r>
          </a:p>
          <a:p>
            <a:pPr>
              <a:lnSpc>
                <a:spcPct val="70000"/>
              </a:lnSpc>
            </a:pPr>
            <a:r>
              <a:rPr lang="en-US" b="1" dirty="0" smtClean="0"/>
              <a:t>Read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Update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Delete</a:t>
            </a:r>
          </a:p>
          <a:p>
            <a:pPr lvl="1"/>
            <a:r>
              <a:rPr lang="en-US" dirty="0" smtClean="0"/>
              <a:t>See if you can connect to your Aliens Database and display the record(s) in your table.</a:t>
            </a:r>
          </a:p>
          <a:p>
            <a:pPr lvl="1"/>
            <a:r>
              <a:rPr lang="en-US" dirty="0" smtClean="0"/>
              <a:t>This is the Read component of the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8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connect to a MySQL DB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 was the traditional way to communicate with MySQL (deprecated)</a:t>
            </a:r>
          </a:p>
          <a:p>
            <a:r>
              <a:rPr lang="en-US" dirty="0" err="1" smtClean="0"/>
              <a:t>mysqli</a:t>
            </a:r>
            <a:r>
              <a:rPr lang="en-US" dirty="0" smtClean="0"/>
              <a:t> in PHP 5 added new features</a:t>
            </a:r>
          </a:p>
          <a:p>
            <a:pPr lvl="1"/>
            <a:r>
              <a:rPr lang="en-US" dirty="0" smtClean="0"/>
              <a:t>object-oriented interfaces</a:t>
            </a:r>
          </a:p>
          <a:p>
            <a:pPr lvl="1"/>
            <a:r>
              <a:rPr lang="en-US" dirty="0" smtClean="0"/>
              <a:t>support for prepared statements</a:t>
            </a:r>
          </a:p>
          <a:p>
            <a:pPr lvl="1"/>
            <a:r>
              <a:rPr lang="en-US" dirty="0" smtClean="0"/>
              <a:t>more secure </a:t>
            </a:r>
            <a:r>
              <a:rPr lang="mr-IN" dirty="0" smtClean="0"/>
              <a:t>–</a:t>
            </a:r>
            <a:r>
              <a:rPr lang="en-US" dirty="0" smtClean="0"/>
              <a:t> cuts down on injection attacks</a:t>
            </a:r>
          </a:p>
          <a:p>
            <a:pPr lvl="1"/>
            <a:r>
              <a:rPr lang="en-US" dirty="0" smtClean="0"/>
              <a:t>ability to process multiple statements at a time rather than one by one</a:t>
            </a:r>
          </a:p>
          <a:p>
            <a:pPr lvl="1"/>
            <a:r>
              <a:rPr lang="en-US" dirty="0" smtClean="0"/>
              <a:t>support for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Getting a Connection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Need:</a:t>
            </a:r>
          </a:p>
          <a:p>
            <a:pPr lvl="1" eaLnBrk="1" hangingPunct="1"/>
            <a:r>
              <a:rPr lang="en-US" altLang="x-none" dirty="0"/>
              <a:t>Database (setup by your ISP or by you if you have permission)</a:t>
            </a:r>
          </a:p>
          <a:p>
            <a:pPr lvl="1" eaLnBrk="1" hangingPunct="1"/>
            <a:r>
              <a:rPr lang="en-US" altLang="x-none" dirty="0" smtClean="0"/>
              <a:t>Hostname</a:t>
            </a:r>
            <a:br>
              <a:rPr lang="en-US" altLang="x-none" dirty="0" smtClean="0"/>
            </a:br>
            <a:r>
              <a:rPr lang="en-US" altLang="x-none" dirty="0" smtClean="0"/>
              <a:t>often just </a:t>
            </a:r>
            <a:r>
              <a:rPr lang="en-US" altLang="x-none" dirty="0" smtClean="0">
                <a:latin typeface="Consolas" charset="0"/>
                <a:ea typeface="Consolas" charset="0"/>
                <a:cs typeface="Consolas" charset="0"/>
              </a:rPr>
              <a:t>localhost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dirty="0" err="1" smtClean="0">
                <a:latin typeface="Consolas" charset="0"/>
                <a:ea typeface="Consolas" charset="0"/>
                <a:cs typeface="Consolas" charset="0"/>
              </a:rPr>
              <a:t>yourDomain.imagreatstudent.com</a:t>
            </a:r>
            <a:endParaRPr lang="en-US" altLang="x-none" dirty="0">
              <a:latin typeface="Consolas" charset="0"/>
              <a:ea typeface="Consolas" charset="0"/>
              <a:cs typeface="Consolas" charset="0"/>
            </a:endParaRPr>
          </a:p>
          <a:p>
            <a:pPr lvl="1" eaLnBrk="1" hangingPunct="1"/>
            <a:r>
              <a:rPr lang="en-US" altLang="x-none" dirty="0" err="1"/>
              <a:t>UserName</a:t>
            </a:r>
            <a:endParaRPr lang="en-US" altLang="x-none" dirty="0"/>
          </a:p>
          <a:p>
            <a:pPr lvl="1" eaLnBrk="1" hangingPunct="1"/>
            <a:r>
              <a:rPr lang="en-US" altLang="x-none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54759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Configuration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have one place to go for the connection information.</a:t>
            </a:r>
          </a:p>
          <a:p>
            <a:r>
              <a:rPr lang="en-US" dirty="0" smtClean="0"/>
              <a:t>Makes it easy to refer to a single file. </a:t>
            </a:r>
          </a:p>
          <a:p>
            <a:r>
              <a:rPr lang="en-US" dirty="0" smtClean="0"/>
              <a:t>If you need to change a username or password </a:t>
            </a:r>
            <a:r>
              <a:rPr lang="mr-IN" dirty="0" smtClean="0"/>
              <a:t>–</a:t>
            </a:r>
            <a:r>
              <a:rPr lang="en-US" dirty="0" smtClean="0"/>
              <a:t> it’s in one place rather than every file that connects to the database.</a:t>
            </a:r>
          </a:p>
          <a:p>
            <a:r>
              <a:rPr lang="en-US" dirty="0" smtClean="0"/>
              <a:t>Create a new </a:t>
            </a:r>
            <a:r>
              <a:rPr lang="en-US" dirty="0" err="1" smtClean="0"/>
              <a:t>php</a:t>
            </a:r>
            <a:r>
              <a:rPr lang="en-US" dirty="0" smtClean="0"/>
              <a:t> file ‘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dbinfo.php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2404"/>
            <a:ext cx="8229600" cy="257375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there is an error with the connection, the error is put in the </a:t>
            </a:r>
            <a:r>
              <a:rPr lang="en-US" sz="2000" b="1" dirty="0" err="1" smtClean="0">
                <a:latin typeface="Consolas" charset="0"/>
                <a:ea typeface="Consolas" charset="0"/>
                <a:cs typeface="Consolas" charset="0"/>
              </a:rPr>
              <a:t>mysqli_connect_error</a:t>
            </a:r>
            <a:r>
              <a:rPr lang="en-US" sz="2000" dirty="0" smtClean="0"/>
              <a:t> property.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@</a:t>
            </a:r>
            <a:r>
              <a:rPr lang="en-US" sz="2000" dirty="0" smtClean="0"/>
              <a:t> before the new suppressed the normal error handling.  Without </a:t>
            </a:r>
            <a:r>
              <a:rPr lang="en-US" sz="2000" b="1" dirty="0" smtClean="0"/>
              <a:t>@</a:t>
            </a:r>
            <a:r>
              <a:rPr lang="en-US" sz="2000" dirty="0" smtClean="0"/>
              <a:t> it displays the regular, less user-friendly errors.</a:t>
            </a:r>
          </a:p>
          <a:p>
            <a:r>
              <a:rPr lang="en-US" sz="2000" dirty="0" smtClean="0"/>
              <a:t>Try uploading to your server and test by going to the 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dbinfo.php</a:t>
            </a:r>
            <a:r>
              <a:rPr lang="en-US" sz="2000" dirty="0" smtClean="0"/>
              <a:t> page.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21" y="105229"/>
            <a:ext cx="7233557" cy="32830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80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211"/>
            <a:ext cx="7971273" cy="1081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8824"/>
            <a:ext cx="9144000" cy="2323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99419"/>
            <a:ext cx="261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the @ suppression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488572"/>
            <a:ext cx="315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the @ suppression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5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mysqli_query</a:t>
            </a:r>
            <a:r>
              <a:rPr lang="en-US" dirty="0" smtClean="0"/>
              <a:t>()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mysqli_query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(database-connection, </a:t>
            </a:r>
            <a:r>
              <a:rPr lang="en-US" sz="2400" b="1" dirty="0" err="1" smtClean="0">
                <a:latin typeface="Consolas" charset="0"/>
                <a:ea typeface="Consolas" charset="0"/>
                <a:cs typeface="Consolas" charset="0"/>
              </a:rPr>
              <a:t>sql</a:t>
            </a:r>
            <a:r>
              <a:rPr lang="en-US" sz="2400" b="1" dirty="0" smtClean="0">
                <a:latin typeface="Consolas" charset="0"/>
                <a:ea typeface="Consolas" charset="0"/>
                <a:cs typeface="Consolas" charset="0"/>
              </a:rPr>
              <a:t>-query);</a:t>
            </a:r>
          </a:p>
          <a:p>
            <a:r>
              <a:rPr lang="en-US" dirty="0" smtClean="0"/>
              <a:t>You pass it a MySQL statement and it returns a result set, or true if successful, false if it fails.</a:t>
            </a:r>
          </a:p>
          <a:p>
            <a:r>
              <a:rPr lang="en-US" dirty="0" smtClean="0"/>
              <a:t>The MySQL command to see a list of tables is SHOW_TABLES.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2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mysqli_query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mysqli_num_rows</a:t>
            </a:r>
            <a:r>
              <a:rPr lang="en-US" dirty="0" smtClean="0"/>
              <a:t> contains the number of rows</a:t>
            </a:r>
          </a:p>
          <a:p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mysqli_fetch_array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dirty="0" smtClean="0"/>
              <a:t> returns the results as an array for each record.  In this case, each table.</a:t>
            </a:r>
          </a:p>
          <a:p>
            <a:pPr lvl="1"/>
            <a:r>
              <a:rPr lang="en-US" dirty="0" smtClean="0"/>
              <a:t>The first element in the array contains the table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7011"/>
      </p:ext>
    </p:extLst>
  </p:cSld>
  <p:clrMapOvr>
    <a:masterClrMapping/>
  </p:clrMapOvr>
</p:sld>
</file>

<file path=ppt/theme/theme1.xml><?xml version="1.0" encoding="utf-8"?>
<a:theme xmlns:a="http://schemas.openxmlformats.org/drawingml/2006/main" name="american typewri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american typewriter.potx</Template>
  <TotalTime>1676</TotalTime>
  <Words>469</Words>
  <Application>Microsoft Macintosh PowerPoint</Application>
  <PresentationFormat>On-screen Show (4:3)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American Typewriter</vt:lpstr>
      <vt:lpstr>Calibri</vt:lpstr>
      <vt:lpstr>Consolas</vt:lpstr>
      <vt:lpstr>Mangal</vt:lpstr>
      <vt:lpstr>Wingdings</vt:lpstr>
      <vt:lpstr>Arial</vt:lpstr>
      <vt:lpstr>american typewriter</vt:lpstr>
      <vt:lpstr>How to use PHP with a MySQL Database</vt:lpstr>
      <vt:lpstr>Objectives</vt:lpstr>
      <vt:lpstr>How to connect to a MySQL DB</vt:lpstr>
      <vt:lpstr>Getting a Connection</vt:lpstr>
      <vt:lpstr>Create a Configuration File</vt:lpstr>
      <vt:lpstr>PowerPoint Presentation</vt:lpstr>
      <vt:lpstr>PowerPoint Presentation</vt:lpstr>
      <vt:lpstr>mysqli_query()</vt:lpstr>
      <vt:lpstr>mysqli_query functions</vt:lpstr>
      <vt:lpstr>Create a new php file</vt:lpstr>
      <vt:lpstr>Selecting Data</vt:lpstr>
      <vt:lpstr>Selecting Data in PHP</vt:lpstr>
      <vt:lpstr>mysqli_fetch_array()</vt:lpstr>
      <vt:lpstr>Create new php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SCRUD Lab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Glenys Gustin</dc:creator>
  <cp:lastModifiedBy>Glenys Gustin</cp:lastModifiedBy>
  <cp:revision>86</cp:revision>
  <dcterms:created xsi:type="dcterms:W3CDTF">2011-06-16T18:47:28Z</dcterms:created>
  <dcterms:modified xsi:type="dcterms:W3CDTF">2017-10-12T02:01:00Z</dcterms:modified>
</cp:coreProperties>
</file>