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7" r:id="rId4"/>
    <p:sldId id="298" r:id="rId5"/>
    <p:sldId id="299" r:id="rId6"/>
    <p:sldId id="294" r:id="rId7"/>
    <p:sldId id="293" r:id="rId8"/>
    <p:sldId id="295" r:id="rId9"/>
    <p:sldId id="296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8"/>
    <p:restoredTop sz="94656"/>
  </p:normalViewPr>
  <p:slideViewPr>
    <p:cSldViewPr snapToGrid="0" snapToObjects="1">
      <p:cViewPr>
        <p:scale>
          <a:sx n="170" d="100"/>
          <a:sy n="170" d="100"/>
        </p:scale>
        <p:origin x="9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527B8-4983-CC41-9F28-E2D7C6430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22D48-0876-754B-B3D4-FB22C571AB75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E7B5D-1EE2-5C40-8C4C-C28B6F7B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merican Typewriter"/>
                <a:cs typeface="American Typewri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charset="2"/>
              <a:buChar char="§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merican Typewriter"/>
          <a:ea typeface="+mj-ea"/>
          <a:cs typeface="American Typewrite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PHP with a MySQL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Records</a:t>
            </a:r>
          </a:p>
        </p:txBody>
      </p:sp>
    </p:spTree>
    <p:extLst>
      <p:ext uri="{BB962C8B-B14F-4D97-AF65-F5344CB8AC3E}">
        <p14:creationId xmlns:p14="http://schemas.microsoft.com/office/powerpoint/2010/main" val="7915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4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160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5141" y="112426"/>
            <a:ext cx="14315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add.php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981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79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15004" y="74951"/>
            <a:ext cx="14315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add.php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77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90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15003" y="67456"/>
            <a:ext cx="14315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add.php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186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19" y="388912"/>
            <a:ext cx="60198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05141" y="112426"/>
            <a:ext cx="14315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add.php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06"/>
            <a:ext cx="9144000" cy="4014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0033" y="89941"/>
            <a:ext cx="14315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add.php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21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3" b="28041"/>
          <a:stretch/>
        </p:blipFill>
        <p:spPr>
          <a:xfrm>
            <a:off x="466003" y="3132944"/>
            <a:ext cx="8294988" cy="1086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03"/>
          <a:stretch/>
        </p:blipFill>
        <p:spPr>
          <a:xfrm>
            <a:off x="466003" y="0"/>
            <a:ext cx="8294987" cy="24720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90741" y="224852"/>
            <a:ext cx="21136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addform.php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37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SCRUD 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Search</a:t>
            </a:r>
          </a:p>
          <a:p>
            <a:pPr>
              <a:lnSpc>
                <a:spcPct val="70000"/>
              </a:lnSpc>
            </a:pPr>
            <a:r>
              <a:rPr lang="en-US" b="1" dirty="0" smtClean="0"/>
              <a:t>Create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Read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Update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See if you can connect to your Aliens Database and </a:t>
            </a:r>
            <a:r>
              <a:rPr lang="en-US" dirty="0" smtClean="0"/>
              <a:t>add abductions as records </a:t>
            </a:r>
            <a:r>
              <a:rPr lang="en-US" dirty="0" smtClean="0"/>
              <a:t>in your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must still keep the validation </a:t>
            </a:r>
            <a:r>
              <a:rPr lang="mr-IN" dirty="0" smtClean="0"/>
              <a:t>–</a:t>
            </a:r>
            <a:r>
              <a:rPr lang="en-US" dirty="0" smtClean="0"/>
              <a:t> make sure required fields are filled in, uses your regular expressions, shows </a:t>
            </a:r>
            <a:r>
              <a:rPr lang="en-US" smtClean="0"/>
              <a:t>error messages, sticky form.</a:t>
            </a:r>
            <a:endParaRPr lang="en-US" dirty="0" smtClean="0"/>
          </a:p>
          <a:p>
            <a:pPr lvl="1"/>
            <a:r>
              <a:rPr lang="en-US" dirty="0" smtClean="0"/>
              <a:t>This is the Create component of the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4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enter data into a MySQL table.</a:t>
            </a:r>
          </a:p>
          <a:p>
            <a:r>
              <a:rPr lang="en-US" dirty="0" smtClean="0"/>
              <a:t>Use the INSERT command to add rows. </a:t>
            </a:r>
          </a:p>
          <a:p>
            <a:r>
              <a:rPr lang="en-US" dirty="0" smtClean="0"/>
              <a:t>Testing </a:t>
            </a:r>
            <a:r>
              <a:rPr lang="en-US" dirty="0" smtClean="0"/>
              <a:t>with Contacts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1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34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7" y="0"/>
            <a:ext cx="7986839" cy="58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7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INSERT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8780"/>
            <a:ext cx="8229600" cy="4267383"/>
          </a:xfrm>
        </p:spPr>
        <p:txBody>
          <a:bodyPr/>
          <a:lstStyle/>
          <a:p>
            <a:r>
              <a:rPr lang="en-US" dirty="0" smtClean="0"/>
              <a:t>Adds a new row to a table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86"/>
          <a:stretch/>
        </p:blipFill>
        <p:spPr>
          <a:xfrm>
            <a:off x="0" y="1341154"/>
            <a:ext cx="9144000" cy="3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1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connection to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b="1" dirty="0" smtClean="0"/>
              <a:t>safe</a:t>
            </a:r>
            <a:r>
              <a:rPr lang="en-US" dirty="0" smtClean="0"/>
              <a:t> query.</a:t>
            </a:r>
          </a:p>
          <a:p>
            <a:pPr marL="914400" lvl="1" indent="-514350"/>
            <a:r>
              <a:rPr lang="en-US" dirty="0" smtClean="0"/>
              <a:t>Use it as the right side of an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query.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a confirmation.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5387" y="5470216"/>
            <a:ext cx="7080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Upload and test by going to </a:t>
            </a:r>
            <a:r>
              <a:rPr lang="en-US" dirty="0" err="1" smtClean="0"/>
              <a:t>addform.php</a:t>
            </a:r>
            <a:r>
              <a:rPr lang="en-US" dirty="0" smtClean="0"/>
              <a:t>. 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Make sure your </a:t>
            </a:r>
            <a:r>
              <a:rPr lang="en-US" dirty="0" err="1" smtClean="0"/>
              <a:t>dbinfo.php</a:t>
            </a:r>
            <a:r>
              <a:rPr lang="en-US" dirty="0" smtClean="0"/>
              <a:t> and </a:t>
            </a:r>
            <a:r>
              <a:rPr lang="en-US" dirty="0" err="1" smtClean="0"/>
              <a:t>showcontacts.php</a:t>
            </a:r>
            <a:r>
              <a:rPr lang="en-US" dirty="0" smtClean="0"/>
              <a:t> files are in the same directory.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Try adding new contacts and check that they are in </a:t>
            </a:r>
            <a:r>
              <a:rPr lang="en-US" dirty="0" err="1" smtClean="0"/>
              <a:t>showcontacts.php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7" y="-1"/>
            <a:ext cx="8124668" cy="5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AUTO_INCREMENT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5580"/>
            <a:ext cx="8229600" cy="3600956"/>
          </a:xfrm>
        </p:spPr>
        <p:txBody>
          <a:bodyPr/>
          <a:lstStyle/>
          <a:p>
            <a:r>
              <a:rPr lang="en-US" dirty="0" smtClean="0"/>
              <a:t>If a field has the AUTO_INCREMENT attribute, MySQL automatically assigns the next number.</a:t>
            </a:r>
          </a:p>
          <a:p>
            <a:pPr lvl="1"/>
            <a:r>
              <a:rPr lang="en-US" dirty="0" smtClean="0"/>
              <a:t>Assign a 0, empty quotes or the keyword NULL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514"/>
            <a:ext cx="9144000" cy="8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2531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an typewri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 typewriter.potx</Template>
  <TotalTime>1851</TotalTime>
  <Words>204</Words>
  <Application>Microsoft Macintosh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American Typewriter</vt:lpstr>
      <vt:lpstr>Calibri</vt:lpstr>
      <vt:lpstr>Mangal</vt:lpstr>
      <vt:lpstr>Wingdings</vt:lpstr>
      <vt:lpstr>Arial</vt:lpstr>
      <vt:lpstr>american typewriter</vt:lpstr>
      <vt:lpstr>How to use PHP with a MySQL Database</vt:lpstr>
      <vt:lpstr>Objectives</vt:lpstr>
      <vt:lpstr>PowerPoint Presentation</vt:lpstr>
      <vt:lpstr>PowerPoint Presentation</vt:lpstr>
      <vt:lpstr>PowerPoint Presentation</vt:lpstr>
      <vt:lpstr>The INSERT Command</vt:lpstr>
      <vt:lpstr>Adding Data in PHP</vt:lpstr>
      <vt:lpstr>PowerPoint Presentation</vt:lpstr>
      <vt:lpstr>Handling AUTO_INCREMENT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SCRUD Lab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Glenys Gustin</dc:creator>
  <cp:lastModifiedBy>Glenys Gustin</cp:lastModifiedBy>
  <cp:revision>99</cp:revision>
  <dcterms:created xsi:type="dcterms:W3CDTF">2011-06-16T18:47:28Z</dcterms:created>
  <dcterms:modified xsi:type="dcterms:W3CDTF">2017-10-12T01:00:07Z</dcterms:modified>
</cp:coreProperties>
</file>