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05" r:id="rId4"/>
    <p:sldId id="306" r:id="rId5"/>
    <p:sldId id="307" r:id="rId6"/>
    <p:sldId id="310" r:id="rId7"/>
    <p:sldId id="303" r:id="rId8"/>
    <p:sldId id="296" r:id="rId9"/>
    <p:sldId id="308" r:id="rId10"/>
    <p:sldId id="311" r:id="rId11"/>
    <p:sldId id="309" r:id="rId12"/>
    <p:sldId id="312" r:id="rId13"/>
    <p:sldId id="313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62"/>
  </p:normalViewPr>
  <p:slideViewPr>
    <p:cSldViewPr snapToGrid="0" snapToObjects="1">
      <p:cViewPr varScale="1">
        <p:scale>
          <a:sx n="185" d="100"/>
          <a:sy n="185" d="100"/>
        </p:scale>
        <p:origin x="7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27B8-4983-CC41-9F28-E2D7C6430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2D48-0876-754B-B3D4-FB22C571AB7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7B5D-1EE2-5C40-8C4C-C28B6F7B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merican Typewriter"/>
                <a:cs typeface="American Typewri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charset="2"/>
              <a:buChar char="§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C185-3DFA-2D49-83C1-89D6DC72BE8E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merican Typewriter"/>
          <a:ea typeface="+mj-ea"/>
          <a:cs typeface="American Typewrite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PHP with a MySQL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636974" cy="3161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49" y="2516261"/>
            <a:ext cx="3932796" cy="2289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Curved Connector 5"/>
          <p:cNvCxnSpPr/>
          <p:nvPr/>
        </p:nvCxnSpPr>
        <p:spPr>
          <a:xfrm>
            <a:off x="748514" y="2809095"/>
            <a:ext cx="1473935" cy="10135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79" y="4332262"/>
            <a:ext cx="4221365" cy="19352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urved Connector 6"/>
          <p:cNvCxnSpPr>
            <a:endCxn id="2" idx="1"/>
          </p:cNvCxnSpPr>
          <p:nvPr/>
        </p:nvCxnSpPr>
        <p:spPr>
          <a:xfrm>
            <a:off x="3946622" y="4523110"/>
            <a:ext cx="797257" cy="7767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95104" y="220006"/>
            <a:ext cx="22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showcontacts.php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9141" y="2439763"/>
            <a:ext cx="22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updateform.php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849" y="3962930"/>
            <a:ext cx="22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39" y="304132"/>
            <a:ext cx="5230192" cy="25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SCRUD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Search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Create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Read</a:t>
            </a:r>
          </a:p>
          <a:p>
            <a:pPr>
              <a:lnSpc>
                <a:spcPct val="70000"/>
              </a:lnSpc>
            </a:pPr>
            <a:r>
              <a:rPr lang="en-US" b="1" dirty="0" smtClean="0"/>
              <a:t>Update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See if you can connect to your Aliens Database and Update records that match a pattern in your table.</a:t>
            </a:r>
          </a:p>
          <a:p>
            <a:pPr lvl="1"/>
            <a:r>
              <a:rPr lang="en-US" dirty="0" smtClean="0"/>
              <a:t>This is the Update component of the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change data in the database</a:t>
            </a:r>
          </a:p>
          <a:p>
            <a:r>
              <a:rPr lang="en-US" dirty="0" smtClean="0"/>
              <a:t>Display a record in a form.</a:t>
            </a:r>
          </a:p>
          <a:p>
            <a:r>
              <a:rPr lang="en-US" dirty="0" smtClean="0"/>
              <a:t>Use the UPDATE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1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UPDATE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command </a:t>
            </a:r>
            <a:r>
              <a:rPr lang="en-US" dirty="0"/>
              <a:t>is used to </a:t>
            </a:r>
            <a:r>
              <a:rPr lang="en-US" dirty="0" smtClean="0"/>
              <a:t>change data in a </a:t>
            </a:r>
            <a:r>
              <a:rPr lang="en-US" dirty="0"/>
              <a:t>table.</a:t>
            </a:r>
            <a:br>
              <a:rPr lang="en-US" dirty="0"/>
            </a:br>
            <a:r>
              <a:rPr lang="en-US" dirty="0" smtClean="0"/>
              <a:t>UPDATE contacts SET first = ‘Bob’ </a:t>
            </a:r>
            <a:r>
              <a:rPr lang="en-US" dirty="0"/>
              <a:t>WHERE id = ‘9’;</a:t>
            </a:r>
          </a:p>
          <a:p>
            <a:r>
              <a:rPr lang="en-US" dirty="0"/>
              <a:t>If you don’t specify a where clause, all rows will be </a:t>
            </a:r>
            <a:r>
              <a:rPr lang="en-US" dirty="0" smtClean="0"/>
              <a:t>updated in the </a:t>
            </a:r>
            <a:r>
              <a:rPr lang="en-US" dirty="0"/>
              <a:t>table.</a:t>
            </a:r>
          </a:p>
          <a:p>
            <a:r>
              <a:rPr lang="en-US" dirty="0" smtClean="0"/>
              <a:t>No way to update multiple rows with different data.</a:t>
            </a:r>
          </a:p>
          <a:p>
            <a:r>
              <a:rPr lang="en-US" dirty="0" smtClean="0"/>
              <a:t>You can update more than one field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4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connection to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safe query with the SQL command.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6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Way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primary key of the record to update.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connection to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safe query with the SQL command to find the matching record.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query.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result in a form. When the user submits the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safe query with the SQL command to </a:t>
            </a:r>
            <a:r>
              <a:rPr lang="en-US" dirty="0" smtClean="0"/>
              <a:t>update </a:t>
            </a:r>
            <a:r>
              <a:rPr lang="en-US" dirty="0"/>
              <a:t>the matching record.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636974" cy="3161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49" y="2516261"/>
            <a:ext cx="3932796" cy="2289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Curved Connector 5"/>
          <p:cNvCxnSpPr/>
          <p:nvPr/>
        </p:nvCxnSpPr>
        <p:spPr>
          <a:xfrm>
            <a:off x="748514" y="2809095"/>
            <a:ext cx="1473935" cy="10135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79" y="4332262"/>
            <a:ext cx="4221365" cy="19352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urved Connector 6"/>
          <p:cNvCxnSpPr>
            <a:endCxn id="2" idx="1"/>
          </p:cNvCxnSpPr>
          <p:nvPr/>
        </p:nvCxnSpPr>
        <p:spPr>
          <a:xfrm>
            <a:off x="3946622" y="4523110"/>
            <a:ext cx="797257" cy="7767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5104" y="220006"/>
            <a:ext cx="22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showcontacts.php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9141" y="2439763"/>
            <a:ext cx="22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updateform.php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9849" y="3962930"/>
            <a:ext cx="22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93299" cy="55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03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9228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typewri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typewriter.potx</Template>
  <TotalTime>1714</TotalTime>
  <Words>182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American Typewriter</vt:lpstr>
      <vt:lpstr>Calibri</vt:lpstr>
      <vt:lpstr>Wingdings</vt:lpstr>
      <vt:lpstr>Arial</vt:lpstr>
      <vt:lpstr>american typewriter</vt:lpstr>
      <vt:lpstr>How to use PHP with a MySQL Database</vt:lpstr>
      <vt:lpstr>Objectives</vt:lpstr>
      <vt:lpstr>Using the UPDATE Command</vt:lpstr>
      <vt:lpstr>Updating Data in PHP</vt:lpstr>
      <vt:lpstr>The Real Way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SCRUD Lab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Glenys Gustin</dc:creator>
  <cp:lastModifiedBy>Glenys Gustin</cp:lastModifiedBy>
  <cp:revision>84</cp:revision>
  <dcterms:created xsi:type="dcterms:W3CDTF">2011-06-16T18:47:28Z</dcterms:created>
  <dcterms:modified xsi:type="dcterms:W3CDTF">2017-10-23T23:56:56Z</dcterms:modified>
</cp:coreProperties>
</file>