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60" r:id="rId4"/>
    <p:sldId id="261" r:id="rId5"/>
    <p:sldId id="262" r:id="rId6"/>
    <p:sldId id="265" r:id="rId7"/>
    <p:sldId id="295" r:id="rId8"/>
    <p:sldId id="263" r:id="rId9"/>
    <p:sldId id="264" r:id="rId10"/>
    <p:sldId id="258" r:id="rId11"/>
    <p:sldId id="259" r:id="rId12"/>
    <p:sldId id="266" r:id="rId13"/>
    <p:sldId id="267" r:id="rId14"/>
    <p:sldId id="268" r:id="rId15"/>
    <p:sldId id="269" r:id="rId16"/>
    <p:sldId id="270" r:id="rId17"/>
    <p:sldId id="274" r:id="rId18"/>
    <p:sldId id="271" r:id="rId19"/>
    <p:sldId id="272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7" r:id="rId32"/>
    <p:sldId id="286" r:id="rId33"/>
    <p:sldId id="292" r:id="rId34"/>
    <p:sldId id="293" r:id="rId35"/>
    <p:sldId id="294" r:id="rId36"/>
    <p:sldId id="296" r:id="rId37"/>
    <p:sldId id="288" r:id="rId38"/>
    <p:sldId id="289" r:id="rId39"/>
    <p:sldId id="290" r:id="rId40"/>
    <p:sldId id="291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95"/>
    <p:restoredTop sz="94625"/>
  </p:normalViewPr>
  <p:slideViewPr>
    <p:cSldViewPr snapToGrid="0" snapToObjects="1">
      <p:cViewPr varScale="1">
        <p:scale>
          <a:sx n="113" d="100"/>
          <a:sy n="113" d="100"/>
        </p:scale>
        <p:origin x="184" y="5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527B8-4983-CC41-9F28-E2D7C6430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2079B-2519-864D-A466-CCD92FE19333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E4C3D-F6EF-EA41-B0D1-D2F524F12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0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E4C3D-F6EF-EA41-B0D1-D2F524F12D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70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merican Typewriter"/>
                <a:cs typeface="American Typewri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6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0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Font typeface="Wingdings" charset="2"/>
              <a:buChar char="§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3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2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6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4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9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1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4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3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6C185-3DFA-2D49-83C1-89D6DC72BE8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7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merican Typewriter"/>
          <a:ea typeface="+mj-ea"/>
          <a:cs typeface="American Typewrite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validator.w3.org)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test and debug a PHP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43" y="3886200"/>
            <a:ext cx="2540000" cy="25400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28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Error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5475"/>
          </a:xfrm>
        </p:spPr>
        <p:txBody>
          <a:bodyPr/>
          <a:lstStyle/>
          <a:p>
            <a:r>
              <a:rPr lang="en-US" dirty="0"/>
              <a:t>Open </a:t>
            </a:r>
            <a:r>
              <a:rPr lang="en-US" b="1" dirty="0"/>
              <a:t>debug1.php</a:t>
            </a:r>
            <a:r>
              <a:rPr lang="en-US" dirty="0"/>
              <a:t> in editor</a:t>
            </a:r>
          </a:p>
          <a:p>
            <a:r>
              <a:rPr lang="en-US" dirty="0"/>
              <a:t>Upload and test on your server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3322"/>
          <a:stretch/>
        </p:blipFill>
        <p:spPr>
          <a:xfrm>
            <a:off x="918920" y="2916433"/>
            <a:ext cx="6837982" cy="325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8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Levels of Error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07969"/>
          </a:xfrm>
        </p:spPr>
        <p:txBody>
          <a:bodyPr>
            <a:normAutofit/>
          </a:bodyPr>
          <a:lstStyle/>
          <a:p>
            <a:r>
              <a:rPr lang="en-US" dirty="0"/>
              <a:t>Warnings</a:t>
            </a:r>
          </a:p>
          <a:p>
            <a:pPr lvl="1"/>
            <a:r>
              <a:rPr lang="en-US" dirty="0"/>
              <a:t>Don’t stop the execution of the script</a:t>
            </a:r>
          </a:p>
          <a:p>
            <a:pPr lvl="1"/>
            <a:r>
              <a:rPr lang="en-US" dirty="0"/>
              <a:t>Scripts should not have warnings when correctly executed.</a:t>
            </a:r>
          </a:p>
          <a:p>
            <a:r>
              <a:rPr lang="en-US" dirty="0"/>
              <a:t>Fatal Errors</a:t>
            </a:r>
          </a:p>
          <a:p>
            <a:pPr lvl="1"/>
            <a:r>
              <a:rPr lang="en-US" dirty="0"/>
              <a:t>Stop the execution of a script.</a:t>
            </a:r>
          </a:p>
        </p:txBody>
      </p:sp>
    </p:spTree>
    <p:extLst>
      <p:ext uri="{BB962C8B-B14F-4D97-AF65-F5344CB8AC3E}">
        <p14:creationId xmlns:p14="http://schemas.microsoft.com/office/powerpoint/2010/main" val="611086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strpos</a:t>
            </a:r>
            <a:r>
              <a:rPr lang="en-US" dirty="0"/>
              <a:t>() 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error causing a warning.</a:t>
            </a:r>
          </a:p>
          <a:p>
            <a:r>
              <a:rPr lang="en-US" dirty="0"/>
              <a:t>This code is looking to find something starting at string position 5, but it only has 4 letters.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239" y="3754285"/>
            <a:ext cx="3932049" cy="24390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54285"/>
            <a:ext cx="4725566" cy="107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38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by zero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3291"/>
          </a:xfrm>
        </p:spPr>
        <p:txBody>
          <a:bodyPr/>
          <a:lstStyle/>
          <a:p>
            <a:r>
              <a:rPr lang="en-US" dirty="0"/>
              <a:t>Dividing </a:t>
            </a:r>
            <a:r>
              <a:rPr lang="en-US"/>
              <a:t>by zero is not allowed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817" y="2733729"/>
            <a:ext cx="4087920" cy="25356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33729"/>
            <a:ext cx="47117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06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require() 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require() will generate a warning and a fatal error.  </a:t>
            </a:r>
          </a:p>
          <a:p>
            <a:pPr lvl="1"/>
            <a:r>
              <a:rPr lang="en-US" dirty="0"/>
              <a:t>include() would only generate a warning.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1" y="3727016"/>
            <a:ext cx="4755988" cy="6400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60" y="3735220"/>
            <a:ext cx="4148875" cy="257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71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Uncomment the $error 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340700"/>
            <a:ext cx="8229600" cy="1340147"/>
          </a:xfrm>
        </p:spPr>
        <p:txBody>
          <a:bodyPr/>
          <a:lstStyle/>
          <a:p>
            <a:r>
              <a:rPr lang="en-US" dirty="0"/>
              <a:t>Note the error indication in the IDE.</a:t>
            </a:r>
          </a:p>
          <a:p>
            <a:r>
              <a:rPr lang="en-US" dirty="0"/>
              <a:t>Upload and test on the server.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3415"/>
            <a:ext cx="9144000" cy="7915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8732" b="39113"/>
          <a:stretch/>
        </p:blipFill>
        <p:spPr>
          <a:xfrm>
            <a:off x="635430" y="3680847"/>
            <a:ext cx="7121471" cy="197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31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unexpected T_STRING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80647"/>
          </a:xfrm>
        </p:spPr>
        <p:txBody>
          <a:bodyPr/>
          <a:lstStyle/>
          <a:p>
            <a:r>
              <a:rPr lang="en-US" dirty="0"/>
              <a:t>Usually the case when you have an improperly quoted string.</a:t>
            </a:r>
          </a:p>
          <a:p>
            <a:pPr lvl="1"/>
            <a:r>
              <a:rPr lang="en-US" dirty="0"/>
              <a:t>Very common, and easy to make this error.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8732" b="39113"/>
          <a:stretch/>
        </p:blipFill>
        <p:spPr>
          <a:xfrm>
            <a:off x="643179" y="3401878"/>
            <a:ext cx="7121471" cy="19718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73714"/>
            <a:ext cx="9144000" cy="72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74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Display More Error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5475"/>
          </a:xfrm>
        </p:spPr>
        <p:txBody>
          <a:bodyPr/>
          <a:lstStyle/>
          <a:p>
            <a:r>
              <a:rPr lang="en-US" dirty="0"/>
              <a:t>Open </a:t>
            </a:r>
            <a:r>
              <a:rPr lang="en-US" b="1" dirty="0"/>
              <a:t>debug2.php</a:t>
            </a:r>
            <a:r>
              <a:rPr lang="en-US" dirty="0"/>
              <a:t> in editor</a:t>
            </a:r>
          </a:p>
          <a:p>
            <a:r>
              <a:rPr lang="en-US" dirty="0"/>
              <a:t>Upload and test on your server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78" y="2975675"/>
            <a:ext cx="8314841" cy="229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31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PHP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PHP provides useful and descriptive error messages when things go wrong. </a:t>
            </a:r>
          </a:p>
          <a:p>
            <a:r>
              <a:rPr lang="en-US" dirty="0"/>
              <a:t>Unfortunately, PHP doesn’t show these errors when running using its default configuration. </a:t>
            </a:r>
          </a:p>
          <a:p>
            <a:r>
              <a:rPr lang="en-US" dirty="0"/>
              <a:t>This policy makes sense for live servers, where you don’t want the end users seeing PHP-specific error messages. </a:t>
            </a:r>
          </a:p>
          <a:p>
            <a:r>
              <a:rPr lang="en-US" dirty="0"/>
              <a:t>To be able to see PHP’s errors, you must turn on the display_ errors directive, either in an individual script or for the PHP configuration as a whole.</a:t>
            </a:r>
          </a:p>
          <a:p>
            <a:pPr lvl="1"/>
            <a:r>
              <a:rPr lang="en-US" dirty="0"/>
              <a:t>We will do it on a script-by-script basis.</a:t>
            </a:r>
          </a:p>
        </p:txBody>
      </p:sp>
    </p:spTree>
    <p:extLst>
      <p:ext uri="{BB962C8B-B14F-4D97-AF65-F5344CB8AC3E}">
        <p14:creationId xmlns:p14="http://schemas.microsoft.com/office/powerpoint/2010/main" val="1170941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on </a:t>
            </a:r>
            <a:r>
              <a:rPr lang="en-US" dirty="0" err="1"/>
              <a:t>display_errors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1902"/>
          </a:xfrm>
        </p:spPr>
        <p:txBody>
          <a:bodyPr/>
          <a:lstStyle/>
          <a:p>
            <a:r>
              <a:rPr lang="en-US" dirty="0"/>
              <a:t>From within a script, use the </a:t>
            </a:r>
            <a:r>
              <a:rPr lang="en-US" dirty="0" err="1"/>
              <a:t>ini_set</a:t>
            </a:r>
            <a:r>
              <a:rPr lang="en-US" dirty="0"/>
              <a:t>(</a:t>
            </a:r>
            <a:r>
              <a:rPr lang="en-US" b="1" dirty="0"/>
              <a:t>'</a:t>
            </a:r>
            <a:r>
              <a:rPr lang="en-US" b="1" dirty="0" err="1"/>
              <a:t>display_errors</a:t>
            </a:r>
            <a:r>
              <a:rPr lang="en-US" b="1" dirty="0"/>
              <a:t>'</a:t>
            </a:r>
            <a:r>
              <a:rPr lang="en-US" dirty="0"/>
              <a:t>, 1) function.</a:t>
            </a:r>
          </a:p>
          <a:p>
            <a:pPr lvl="1"/>
            <a:r>
              <a:rPr lang="en-US" dirty="0"/>
              <a:t>Run and test it on the server again.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58" y="3285641"/>
            <a:ext cx="8299342" cy="2416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5641"/>
            <a:ext cx="9144000" cy="252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Distinguish between testing and debugging.</a:t>
            </a:r>
          </a:p>
          <a:p>
            <a:r>
              <a:rPr lang="en-US" dirty="0"/>
              <a:t>Distinguish between syntax, runtime and logic errors.</a:t>
            </a:r>
          </a:p>
          <a:p>
            <a:r>
              <a:rPr lang="en-US" dirty="0"/>
              <a:t>How do you debug a PHP application without special tools?</a:t>
            </a:r>
          </a:p>
          <a:p>
            <a:r>
              <a:rPr lang="en-US" dirty="0"/>
              <a:t>Are there PHP commands which help debugging?</a:t>
            </a:r>
          </a:p>
        </p:txBody>
      </p:sp>
    </p:spTree>
    <p:extLst>
      <p:ext uri="{BB962C8B-B14F-4D97-AF65-F5344CB8AC3E}">
        <p14:creationId xmlns:p14="http://schemas.microsoft.com/office/powerpoint/2010/main" val="647775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Error Setting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PHP set to display the errors that occur, you might want to adjust the level of error reporting. </a:t>
            </a:r>
          </a:p>
          <a:p>
            <a:r>
              <a:rPr lang="en-US" dirty="0"/>
              <a:t>Your PHP installation as a whole, or individual scripts, can be set to report or ignore different types of errors.</a:t>
            </a:r>
          </a:p>
        </p:txBody>
      </p:sp>
    </p:spTree>
    <p:extLst>
      <p:ext uri="{BB962C8B-B14F-4D97-AF65-F5344CB8AC3E}">
        <p14:creationId xmlns:p14="http://schemas.microsoft.com/office/powerpoint/2010/main" val="1733161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4995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207" y="4726983"/>
            <a:ext cx="8144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 Visual </a:t>
            </a:r>
            <a:r>
              <a:rPr lang="en-US" dirty="0" err="1"/>
              <a:t>QuickPro</a:t>
            </a:r>
            <a:r>
              <a:rPr lang="en-US" dirty="0"/>
              <a:t> Guide: PHP and MySQL for Dynamic Web Sites, Fourth Edition, Larry Ullman</a:t>
            </a:r>
          </a:p>
        </p:txBody>
      </p:sp>
    </p:spTree>
    <p:extLst>
      <p:ext uri="{BB962C8B-B14F-4D97-AF65-F5344CB8AC3E}">
        <p14:creationId xmlns:p14="http://schemas.microsoft.com/office/powerpoint/2010/main" val="287497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Error Reporting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92651"/>
            <a:ext cx="8229600" cy="2933512"/>
          </a:xfrm>
        </p:spPr>
        <p:txBody>
          <a:bodyPr/>
          <a:lstStyle/>
          <a:p>
            <a:r>
              <a:rPr lang="en-US" b="1" dirty="0"/>
              <a:t>E_ALL</a:t>
            </a:r>
            <a:r>
              <a:rPr lang="en-US" dirty="0"/>
              <a:t> – all errors</a:t>
            </a:r>
          </a:p>
          <a:p>
            <a:r>
              <a:rPr lang="en-US" b="1" dirty="0"/>
              <a:t>|</a:t>
            </a:r>
            <a:r>
              <a:rPr lang="en-US" dirty="0"/>
              <a:t> is a logical “or”</a:t>
            </a:r>
          </a:p>
          <a:p>
            <a:r>
              <a:rPr lang="en-US" b="1" dirty="0"/>
              <a:t>E_STRICT</a:t>
            </a:r>
            <a:r>
              <a:rPr lang="en-US" dirty="0"/>
              <a:t> – combined with E_ALL gives all possible warning and error combinations.</a:t>
            </a:r>
          </a:p>
          <a:p>
            <a:r>
              <a:rPr lang="en-US" dirty="0"/>
              <a:t>Save, upload and test on your server.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808"/>
            <a:ext cx="9144000" cy="132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09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</a:t>
            </a:r>
            <a:r>
              <a:rPr lang="is-IS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 a message for why it isn’t working.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34832"/>
          <a:stretch/>
        </p:blipFill>
        <p:spPr>
          <a:xfrm>
            <a:off x="0" y="2226504"/>
            <a:ext cx="9144000" cy="1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66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92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55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25289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Save, upload, test.</a:t>
            </a:r>
          </a:p>
        </p:txBody>
      </p:sp>
    </p:spTree>
    <p:extLst>
      <p:ext uri="{BB962C8B-B14F-4D97-AF65-F5344CB8AC3E}">
        <p14:creationId xmlns:p14="http://schemas.microsoft.com/office/powerpoint/2010/main" val="207641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var_dump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out values without the need for loops.</a:t>
            </a:r>
          </a:p>
          <a:p>
            <a:r>
              <a:rPr lang="en-US" dirty="0"/>
              <a:t>Used to display structured information (type and value) about one or more variables.</a:t>
            </a:r>
          </a:p>
          <a:p>
            <a:r>
              <a:rPr lang="en-US" dirty="0"/>
              <a:t>Syntax:</a:t>
            </a:r>
            <a:br>
              <a:rPr lang="en-US" dirty="0"/>
            </a:br>
            <a:r>
              <a:rPr lang="en-US" dirty="0" err="1"/>
              <a:t>var_dump</a:t>
            </a:r>
            <a:r>
              <a:rPr lang="en-US" dirty="0"/>
              <a:t>($variable1, $variable2);</a:t>
            </a:r>
          </a:p>
        </p:txBody>
      </p:sp>
    </p:spTree>
    <p:extLst>
      <p:ext uri="{BB962C8B-B14F-4D97-AF65-F5344CB8AC3E}">
        <p14:creationId xmlns:p14="http://schemas.microsoft.com/office/powerpoint/2010/main" val="286560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var_dump</a:t>
            </a:r>
            <a:r>
              <a:rPr lang="en-US" dirty="0"/>
              <a:t>, test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254644"/>
            <a:ext cx="8229600" cy="2972258"/>
          </a:xfrm>
        </p:spPr>
        <p:txBody>
          <a:bodyPr/>
          <a:lstStyle/>
          <a:p>
            <a:r>
              <a:rPr lang="en-US" dirty="0"/>
              <a:t>This shows that the counter is a string.</a:t>
            </a:r>
          </a:p>
          <a:p>
            <a:r>
              <a:rPr lang="en-US" dirty="0"/>
              <a:t>Can’t add a number to a string, we need a number data type.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93" y="1635824"/>
            <a:ext cx="4394200" cy="1308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69661" b="40880"/>
          <a:stretch/>
        </p:blipFill>
        <p:spPr>
          <a:xfrm>
            <a:off x="5726624" y="1635824"/>
            <a:ext cx="2774197" cy="1495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3112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the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78051"/>
          </a:xfrm>
        </p:spPr>
        <p:txBody>
          <a:bodyPr/>
          <a:lstStyle/>
          <a:p>
            <a:r>
              <a:rPr lang="en-US"/>
              <a:t>Save, upload, test.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74" y="2278251"/>
            <a:ext cx="4887120" cy="19140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047" y="2278251"/>
            <a:ext cx="2946400" cy="154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61627" y="41922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merican Typewriter"/>
                <a:ea typeface="+mj-ea"/>
                <a:cs typeface="American Typewriter"/>
              </a:defRPr>
            </a:lvl1pPr>
          </a:lstStyle>
          <a:p>
            <a:r>
              <a:rPr lang="en-US" dirty="0"/>
              <a:t>Success!!</a:t>
            </a:r>
          </a:p>
        </p:txBody>
      </p:sp>
    </p:spTree>
    <p:extLst>
      <p:ext uri="{BB962C8B-B14F-4D97-AF65-F5344CB8AC3E}">
        <p14:creationId xmlns:p14="http://schemas.microsoft.com/office/powerpoint/2010/main" val="739492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turn off/comment out the PHP debugging tools:</a:t>
            </a:r>
          </a:p>
          <a:p>
            <a:pPr lvl="1"/>
            <a:r>
              <a:rPr lang="en-US" dirty="0" err="1"/>
              <a:t>ini_set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error_reporting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var_dump</a:t>
            </a:r>
            <a:r>
              <a:rPr lang="en-US" dirty="0"/>
              <a:t>()</a:t>
            </a:r>
          </a:p>
          <a:p>
            <a:r>
              <a:rPr lang="en-US" dirty="0"/>
              <a:t>You don’t want those to show in a final production version. </a:t>
            </a:r>
          </a:p>
        </p:txBody>
      </p:sp>
    </p:spTree>
    <p:extLst>
      <p:ext uri="{BB962C8B-B14F-4D97-AF65-F5344CB8AC3E}">
        <p14:creationId xmlns:p14="http://schemas.microsoft.com/office/powerpoint/2010/main" val="91549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testing</a:t>
            </a:r>
          </a:p>
          <a:p>
            <a:pPr lvl="1"/>
            <a:r>
              <a:rPr lang="en-US" dirty="0"/>
              <a:t>To </a:t>
            </a:r>
            <a:r>
              <a:rPr lang="en-US" b="1" dirty="0"/>
              <a:t>find</a:t>
            </a:r>
            <a:r>
              <a:rPr lang="en-US" dirty="0"/>
              <a:t> all errors before the application is put into production.</a:t>
            </a:r>
          </a:p>
          <a:p>
            <a:r>
              <a:rPr lang="en-US" dirty="0"/>
              <a:t>The goal of debugging</a:t>
            </a:r>
          </a:p>
          <a:p>
            <a:pPr lvl="1"/>
            <a:r>
              <a:rPr lang="en-US" dirty="0"/>
              <a:t>To </a:t>
            </a:r>
            <a:r>
              <a:rPr lang="en-US" b="1" dirty="0"/>
              <a:t>fix</a:t>
            </a:r>
            <a:r>
              <a:rPr lang="en-US" dirty="0"/>
              <a:t> all errors before the application is put into production.</a:t>
            </a:r>
          </a:p>
        </p:txBody>
      </p:sp>
    </p:spTree>
    <p:extLst>
      <p:ext uri="{BB962C8B-B14F-4D97-AF65-F5344CB8AC3E}">
        <p14:creationId xmlns:p14="http://schemas.microsoft.com/office/powerpoint/2010/main" val="1703779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/>
              <a:t>print</a:t>
            </a:r>
            <a:r>
              <a:rPr lang="en-US" dirty="0"/>
              <a:t> and </a:t>
            </a:r>
            <a:r>
              <a:rPr lang="en-US" b="1" dirty="0"/>
              <a:t>echo </a:t>
            </a:r>
            <a:endParaRPr lang="en-US" dirty="0"/>
          </a:p>
          <a:p>
            <a:pPr lvl="1"/>
            <a:r>
              <a:rPr lang="en-US" dirty="0"/>
              <a:t>You can narrow down where something started/stopped working by printing out a quick message.</a:t>
            </a:r>
          </a:p>
          <a:p>
            <a:pPr lvl="1"/>
            <a:r>
              <a:rPr lang="en-US" dirty="0"/>
              <a:t>Display the value of a variable.  Sometimes it’s not what you expect.</a:t>
            </a:r>
          </a:p>
        </p:txBody>
      </p:sp>
    </p:spTree>
    <p:extLst>
      <p:ext uri="{BB962C8B-B14F-4D97-AF65-F5344CB8AC3E}">
        <p14:creationId xmlns:p14="http://schemas.microsoft.com/office/powerpoint/2010/main" val="1538495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356" y="278970"/>
            <a:ext cx="5584296" cy="581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85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207" y="4726983"/>
            <a:ext cx="8144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 Visual </a:t>
            </a:r>
            <a:r>
              <a:rPr lang="en-US" dirty="0" err="1"/>
              <a:t>QuickPro</a:t>
            </a:r>
            <a:r>
              <a:rPr lang="en-US" dirty="0"/>
              <a:t> Guide: PHP and MySQL for Dynamic Web Sites, Fourth Edition, Larry Ullman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07" y="218542"/>
            <a:ext cx="7780149" cy="408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7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SQL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Unbalanced use of quotation marks or parentheses </a:t>
            </a:r>
          </a:p>
          <a:p>
            <a:r>
              <a:rPr lang="en-US" dirty="0" err="1"/>
              <a:t>Unescaped</a:t>
            </a:r>
            <a:r>
              <a:rPr lang="en-US" dirty="0"/>
              <a:t> apostrophes in column values </a:t>
            </a:r>
          </a:p>
          <a:p>
            <a:r>
              <a:rPr lang="en-US" dirty="0"/>
              <a:t>Misspelling a column name, table name, or function </a:t>
            </a:r>
          </a:p>
          <a:p>
            <a:r>
              <a:rPr lang="en-US" dirty="0"/>
              <a:t>Ambiguously referring to a column in a join </a:t>
            </a:r>
          </a:p>
          <a:p>
            <a:r>
              <a:rPr lang="en-US" dirty="0"/>
              <a:t>Placing a query’s clauses (WHERE, GROUP BY, ORDER BY, LIMIT) in the wrong order</a:t>
            </a:r>
          </a:p>
          <a:p>
            <a:r>
              <a:rPr lang="en-US" dirty="0"/>
              <a:t>Inability to access the database</a:t>
            </a:r>
          </a:p>
        </p:txBody>
      </p:sp>
    </p:spTree>
    <p:extLst>
      <p:ext uri="{BB962C8B-B14F-4D97-AF65-F5344CB8AC3E}">
        <p14:creationId xmlns:p14="http://schemas.microsoft.com/office/powerpoint/2010/main" val="892012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an online syntax checker </a:t>
            </a:r>
          </a:p>
          <a:p>
            <a:pPr lvl="1"/>
            <a:r>
              <a:rPr lang="en-US" dirty="0"/>
              <a:t>No changes to your database, just a syntax checker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www.piliapp.com</a:t>
            </a:r>
            <a:r>
              <a:rPr lang="en-US" dirty="0"/>
              <a:t>/</a:t>
            </a:r>
            <a:r>
              <a:rPr lang="en-US" dirty="0" err="1"/>
              <a:t>mysql</a:t>
            </a:r>
            <a:r>
              <a:rPr lang="en-US" dirty="0"/>
              <a:t>-syntax-check/</a:t>
            </a:r>
          </a:p>
          <a:p>
            <a:r>
              <a:rPr lang="en-US" dirty="0"/>
              <a:t>Run the SQL query in the MySQL client (i.e. </a:t>
            </a:r>
            <a:r>
              <a:rPr lang="en-US" dirty="0" err="1"/>
              <a:t>phpMyAdmin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Will change your database if query is designed for modifying/updating</a:t>
            </a:r>
          </a:p>
        </p:txBody>
      </p:sp>
    </p:spTree>
    <p:extLst>
      <p:ext uri="{BB962C8B-B14F-4D97-AF65-F5344CB8AC3E}">
        <p14:creationId xmlns:p14="http://schemas.microsoft.com/office/powerpoint/2010/main" val="1640026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Access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Access-denied errors are most common.</a:t>
            </a:r>
          </a:p>
          <a:p>
            <a:pPr lvl="1"/>
            <a:r>
              <a:rPr lang="en-US" dirty="0"/>
              <a:t>Password problems </a:t>
            </a:r>
          </a:p>
          <a:p>
            <a:pPr lvl="2"/>
            <a:r>
              <a:rPr lang="en-US" dirty="0"/>
              <a:t> </a:t>
            </a:r>
            <a:r>
              <a:rPr lang="en-US" i="1" dirty="0"/>
              <a:t>Access denied for user: ‘</a:t>
            </a:r>
            <a:r>
              <a:rPr lang="en-US" i="1" dirty="0" err="1"/>
              <a:t>user@localhost</a:t>
            </a:r>
            <a:r>
              <a:rPr lang="en-US" i="1" dirty="0"/>
              <a:t>’ (Using password: YES)</a:t>
            </a:r>
            <a:r>
              <a:rPr lang="en-US" dirty="0"/>
              <a:t> frequently indicates that the password is wrong or mistyped.</a:t>
            </a:r>
          </a:p>
          <a:p>
            <a:pPr lvl="1"/>
            <a:r>
              <a:rPr lang="en-US" dirty="0"/>
              <a:t>The error message </a:t>
            </a:r>
            <a:r>
              <a:rPr lang="en-US" i="1" dirty="0"/>
              <a:t>Can’t connect to…</a:t>
            </a:r>
            <a:r>
              <a:rPr lang="en-US" dirty="0"/>
              <a:t> (error number 2002) indicates that MySQL either is not running or is not running on the socket or TCP/IP port tried by the client.</a:t>
            </a:r>
          </a:p>
        </p:txBody>
      </p:sp>
    </p:spTree>
    <p:extLst>
      <p:ext uri="{BB962C8B-B14F-4D97-AF65-F5344CB8AC3E}">
        <p14:creationId xmlns:p14="http://schemas.microsoft.com/office/powerpoint/2010/main" val="1597527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good HTML editor can help find errors with color coding changes.</a:t>
            </a:r>
          </a:p>
          <a:p>
            <a:r>
              <a:rPr lang="en-US" dirty="0"/>
              <a:t>Some editors flag lines with errors.</a:t>
            </a:r>
          </a:p>
          <a:p>
            <a:r>
              <a:rPr lang="en-US" dirty="0"/>
              <a:t>Use a validation tool (</a:t>
            </a:r>
            <a:r>
              <a:rPr lang="en-US" dirty="0">
                <a:hlinkClick r:id="rId2"/>
              </a:rPr>
              <a:t>http://validator.w3.org)</a:t>
            </a:r>
            <a:endParaRPr lang="en-US" dirty="0"/>
          </a:p>
          <a:p>
            <a:r>
              <a:rPr lang="en-US" dirty="0"/>
              <a:t>If your html is being generated through PHP code, try doing a “view source” after viewing the page output and running it through a validator.</a:t>
            </a:r>
          </a:p>
        </p:txBody>
      </p:sp>
    </p:spTree>
    <p:extLst>
      <p:ext uri="{BB962C8B-B14F-4D97-AF65-F5344CB8AC3E}">
        <p14:creationId xmlns:p14="http://schemas.microsoft.com/office/powerpoint/2010/main" val="9243467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Distinguish between testing and debugging.</a:t>
            </a:r>
          </a:p>
          <a:p>
            <a:pPr lvl="1"/>
            <a:r>
              <a:rPr lang="en-US" dirty="0"/>
              <a:t>Testing - To </a:t>
            </a:r>
            <a:r>
              <a:rPr lang="en-US" b="1" dirty="0"/>
              <a:t>find</a:t>
            </a:r>
            <a:r>
              <a:rPr lang="en-US" dirty="0"/>
              <a:t> all errors</a:t>
            </a:r>
          </a:p>
          <a:p>
            <a:pPr lvl="1"/>
            <a:r>
              <a:rPr lang="en-US" dirty="0"/>
              <a:t>Debugging – To </a:t>
            </a:r>
            <a:r>
              <a:rPr lang="en-US" b="1" dirty="0"/>
              <a:t>fix</a:t>
            </a:r>
            <a:r>
              <a:rPr lang="en-US" dirty="0"/>
              <a:t> all errors</a:t>
            </a:r>
          </a:p>
        </p:txBody>
      </p:sp>
    </p:spTree>
    <p:extLst>
      <p:ext uri="{BB962C8B-B14F-4D97-AF65-F5344CB8AC3E}">
        <p14:creationId xmlns:p14="http://schemas.microsoft.com/office/powerpoint/2010/main" val="76650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Distinguish between syntax, runtime and logic errors.</a:t>
            </a:r>
          </a:p>
          <a:p>
            <a:pPr lvl="1"/>
            <a:r>
              <a:rPr lang="en-US" dirty="0"/>
              <a:t>Syntax errors</a:t>
            </a:r>
          </a:p>
          <a:p>
            <a:pPr lvl="2"/>
            <a:r>
              <a:rPr lang="en-US" dirty="0"/>
              <a:t>Easiest to find</a:t>
            </a:r>
          </a:p>
          <a:p>
            <a:pPr lvl="2"/>
            <a:r>
              <a:rPr lang="en-US" dirty="0"/>
              <a:t>IDE helps detect</a:t>
            </a:r>
          </a:p>
          <a:p>
            <a:pPr lvl="1"/>
            <a:r>
              <a:rPr lang="en-US" dirty="0"/>
              <a:t>Runtime errors</a:t>
            </a:r>
          </a:p>
          <a:p>
            <a:pPr lvl="2"/>
            <a:r>
              <a:rPr lang="en-US" dirty="0"/>
              <a:t>Appear when running the application</a:t>
            </a:r>
          </a:p>
          <a:p>
            <a:pPr lvl="2"/>
            <a:r>
              <a:rPr lang="en-US" dirty="0"/>
              <a:t>Don’t violate syntax rules but cause interpreter errors.</a:t>
            </a:r>
          </a:p>
          <a:p>
            <a:pPr lvl="1"/>
            <a:r>
              <a:rPr lang="en-US" dirty="0"/>
              <a:t>Logic errors</a:t>
            </a:r>
          </a:p>
          <a:p>
            <a:pPr lvl="2"/>
            <a:r>
              <a:rPr lang="en-US" dirty="0"/>
              <a:t>Hardest to detect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you debug a PHP application without special tools?</a:t>
            </a:r>
          </a:p>
          <a:p>
            <a:pPr lvl="1"/>
            <a:r>
              <a:rPr lang="en-US" dirty="0"/>
              <a:t>Reading and decoding error messages.</a:t>
            </a:r>
          </a:p>
        </p:txBody>
      </p:sp>
    </p:spTree>
    <p:extLst>
      <p:ext uri="{BB962C8B-B14F-4D97-AF65-F5344CB8AC3E}">
        <p14:creationId xmlns:p14="http://schemas.microsoft.com/office/powerpoint/2010/main" val="213310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Test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Check the user interface to make sure that it works correctly.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Test the application with valid input data to make sure the results are correct.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Test the application with invalid data or unexpected user actions. </a:t>
            </a:r>
            <a:r>
              <a:rPr lang="en-US" b="1" i="1" dirty="0"/>
              <a:t>Try to make the application fail.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32710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there PHP commands which help debugging?</a:t>
            </a:r>
          </a:p>
          <a:p>
            <a:pPr lvl="1"/>
            <a:r>
              <a:rPr lang="en-US" dirty="0" err="1"/>
              <a:t>ini_set</a:t>
            </a:r>
            <a:r>
              <a:rPr lang="en-US" dirty="0"/>
              <a:t>(</a:t>
            </a:r>
            <a:r>
              <a:rPr lang="en-US" b="1" dirty="0"/>
              <a:t>'</a:t>
            </a:r>
            <a:r>
              <a:rPr lang="en-US" b="1" dirty="0" err="1"/>
              <a:t>display_errors</a:t>
            </a:r>
            <a:r>
              <a:rPr lang="en-US" b="1" dirty="0"/>
              <a:t>'</a:t>
            </a:r>
            <a:r>
              <a:rPr lang="en-US" dirty="0"/>
              <a:t>, 1);</a:t>
            </a:r>
          </a:p>
          <a:p>
            <a:pPr lvl="1"/>
            <a:r>
              <a:rPr lang="en-US" dirty="0" err="1"/>
              <a:t>error_reporting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var_dump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92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Syntax errors</a:t>
            </a:r>
          </a:p>
          <a:p>
            <a:pPr lvl="1"/>
            <a:r>
              <a:rPr lang="en-US" dirty="0"/>
              <a:t>Easiest to find</a:t>
            </a:r>
          </a:p>
          <a:p>
            <a:pPr lvl="1"/>
            <a:r>
              <a:rPr lang="en-US" dirty="0"/>
              <a:t>IDE helps detect</a:t>
            </a:r>
          </a:p>
          <a:p>
            <a:r>
              <a:rPr lang="en-US" dirty="0"/>
              <a:t>Runtime errors</a:t>
            </a:r>
          </a:p>
          <a:p>
            <a:pPr lvl="1"/>
            <a:r>
              <a:rPr lang="en-US" dirty="0"/>
              <a:t>Appear when running the application</a:t>
            </a:r>
          </a:p>
          <a:p>
            <a:pPr lvl="1"/>
            <a:r>
              <a:rPr lang="en-US" dirty="0"/>
              <a:t>Don’t violate syntax rules but cause interpreter errors.</a:t>
            </a:r>
          </a:p>
          <a:p>
            <a:r>
              <a:rPr lang="en-US" dirty="0"/>
              <a:t>Logic errors</a:t>
            </a:r>
          </a:p>
          <a:p>
            <a:pPr lvl="1"/>
            <a:r>
              <a:rPr lang="en-US" dirty="0"/>
              <a:t>Hardest to detect</a:t>
            </a:r>
          </a:p>
        </p:txBody>
      </p:sp>
    </p:spTree>
    <p:extLst>
      <p:ext uri="{BB962C8B-B14F-4D97-AF65-F5344CB8AC3E}">
        <p14:creationId xmlns:p14="http://schemas.microsoft.com/office/powerpoint/2010/main" val="90743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logic error?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671" y="1691898"/>
            <a:ext cx="6494463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9845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Make sure you are running and testing the right page.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sure you are editing the same page you are testing and updating.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sure you have saved your latest changes and uploaded them to the server.</a:t>
            </a:r>
          </a:p>
        </p:txBody>
      </p:sp>
    </p:spTree>
    <p:extLst>
      <p:ext uri="{BB962C8B-B14F-4D97-AF65-F5344CB8AC3E}">
        <p14:creationId xmlns:p14="http://schemas.microsoft.com/office/powerpoint/2010/main" val="54526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Syntax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Misspelling keywords.</a:t>
            </a:r>
          </a:p>
          <a:p>
            <a:pPr lvl="0"/>
            <a:r>
              <a:rPr lang="en-US" dirty="0"/>
              <a:t>Forgetting an opening or closing parenthesis, bracket, brace, or comment character.</a:t>
            </a:r>
          </a:p>
          <a:p>
            <a:pPr lvl="0"/>
            <a:r>
              <a:rPr lang="en-US" dirty="0"/>
              <a:t>Forgetting to end a PHP statement with a semicolon.</a:t>
            </a:r>
          </a:p>
          <a:p>
            <a:pPr lvl="0"/>
            <a:r>
              <a:rPr lang="en-US" dirty="0"/>
              <a:t>Forgetting an opening or closing quotation mark.</a:t>
            </a:r>
          </a:p>
          <a:p>
            <a:pPr lvl="0"/>
            <a:r>
              <a:rPr lang="en-US" dirty="0"/>
              <a:t>Not using the same opening and closing quotation mark.</a:t>
            </a:r>
          </a:p>
        </p:txBody>
      </p:sp>
    </p:spTree>
    <p:extLst>
      <p:ext uri="{BB962C8B-B14F-4D97-AF65-F5344CB8AC3E}">
        <p14:creationId xmlns:p14="http://schemas.microsoft.com/office/powerpoint/2010/main" val="1874426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Name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Misspelling or incorrectly capitalizing a variable name. </a:t>
            </a:r>
          </a:p>
          <a:p>
            <a:pPr lvl="0"/>
            <a:r>
              <a:rPr lang="en-US" dirty="0"/>
              <a:t>Using the wrong variable name.  Ex. you created a variable called $email but you are using $Email.</a:t>
            </a:r>
          </a:p>
          <a:p>
            <a:pPr lvl="0"/>
            <a:r>
              <a:rPr lang="en-US" dirty="0"/>
              <a:t>Using a keyword as a variable name.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american typewriter</Template>
  <TotalTime>319</TotalTime>
  <Words>1252</Words>
  <Application>Microsoft Macintosh PowerPoint</Application>
  <PresentationFormat>On-screen Show (4:3)</PresentationFormat>
  <Paragraphs>153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American Typewriter</vt:lpstr>
      <vt:lpstr>Arial</vt:lpstr>
      <vt:lpstr>Calibri</vt:lpstr>
      <vt:lpstr>Wingdings</vt:lpstr>
      <vt:lpstr>Office Theme</vt:lpstr>
      <vt:lpstr>How to test and debug a PHP application</vt:lpstr>
      <vt:lpstr>Objectives</vt:lpstr>
      <vt:lpstr>Goals</vt:lpstr>
      <vt:lpstr>Three Test Phases</vt:lpstr>
      <vt:lpstr>Three Types of Errors</vt:lpstr>
      <vt:lpstr>See the logic error?</vt:lpstr>
      <vt:lpstr>First Steps</vt:lpstr>
      <vt:lpstr>Common Syntax Errors</vt:lpstr>
      <vt:lpstr>Variable Name Errors</vt:lpstr>
      <vt:lpstr>How to Read Error Messages</vt:lpstr>
      <vt:lpstr>2 Levels of Error Messages</vt:lpstr>
      <vt:lpstr>strpos() Warning</vt:lpstr>
      <vt:lpstr>Division by zero</vt:lpstr>
      <vt:lpstr>require() Warning</vt:lpstr>
      <vt:lpstr>Uncomment the $error line</vt:lpstr>
      <vt:lpstr>unexpected T_STRING</vt:lpstr>
      <vt:lpstr>How to Display More Error Messages</vt:lpstr>
      <vt:lpstr>Displaying PHP Errors</vt:lpstr>
      <vt:lpstr>Turn on display_errors</vt:lpstr>
      <vt:lpstr>Changing the Error Setting</vt:lpstr>
      <vt:lpstr>PowerPoint Presentation</vt:lpstr>
      <vt:lpstr>Set Error Reporting Level</vt:lpstr>
      <vt:lpstr>Success?</vt:lpstr>
      <vt:lpstr>PowerPoint Presentation</vt:lpstr>
      <vt:lpstr>Save, upload, test.</vt:lpstr>
      <vt:lpstr>var_dump() function</vt:lpstr>
      <vt:lpstr>Add var_dump, test</vt:lpstr>
      <vt:lpstr>Change the Data Type</vt:lpstr>
      <vt:lpstr>Remember…</vt:lpstr>
      <vt:lpstr>Trace</vt:lpstr>
      <vt:lpstr>PowerPoint Presentation</vt:lpstr>
      <vt:lpstr>PowerPoint Presentation</vt:lpstr>
      <vt:lpstr>Common SQL Errors</vt:lpstr>
      <vt:lpstr>Debug SQL Queries</vt:lpstr>
      <vt:lpstr>Debug Access Problems</vt:lpstr>
      <vt:lpstr>Debugging HTML</vt:lpstr>
      <vt:lpstr>Wrap Up</vt:lpstr>
      <vt:lpstr>Wrap Up</vt:lpstr>
      <vt:lpstr>Wrap Up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test and debug a PHP application</dc:title>
  <dc:creator>Glenys Gustin</dc:creator>
  <cp:lastModifiedBy>Morrese Morrison</cp:lastModifiedBy>
  <cp:revision>59</cp:revision>
  <dcterms:created xsi:type="dcterms:W3CDTF">2016-09-21T21:59:12Z</dcterms:created>
  <dcterms:modified xsi:type="dcterms:W3CDTF">2021-11-27T18:30:05Z</dcterms:modified>
</cp:coreProperties>
</file>