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72" r:id="rId9"/>
    <p:sldId id="289" r:id="rId10"/>
    <p:sldId id="273" r:id="rId11"/>
    <p:sldId id="274" r:id="rId12"/>
    <p:sldId id="266" r:id="rId13"/>
    <p:sldId id="267" r:id="rId14"/>
    <p:sldId id="268" r:id="rId15"/>
    <p:sldId id="269" r:id="rId16"/>
    <p:sldId id="286" r:id="rId17"/>
    <p:sldId id="290" r:id="rId18"/>
    <p:sldId id="287" r:id="rId19"/>
    <p:sldId id="270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2"/>
    <p:restoredTop sz="94645"/>
  </p:normalViewPr>
  <p:slideViewPr>
    <p:cSldViewPr snapToGrid="0" snapToObjects="1">
      <p:cViewPr varScale="1">
        <p:scale>
          <a:sx n="133" d="100"/>
          <a:sy n="133" d="100"/>
        </p:scale>
        <p:origin x="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4479E-0C47-DF4C-ABD9-E0F0744599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50043-400A-284F-9828-558A07A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0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0043-400A-284F-9828-558A07AA12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bie.org/youtube/stickyform/myform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php/func_filter_var.asp" TargetMode="Externa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php/func_filter_input.a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1353">
            <a:off x="-965561" y="1777995"/>
            <a:ext cx="5080000" cy="5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77" y="382955"/>
            <a:ext cx="7772400" cy="1470025"/>
          </a:xfrm>
        </p:spPr>
        <p:txBody>
          <a:bodyPr/>
          <a:lstStyle/>
          <a:p>
            <a:r>
              <a:rPr lang="en-US" dirty="0"/>
              <a:t>Securing Form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7" y="1533887"/>
            <a:ext cx="6400800" cy="1752600"/>
          </a:xfrm>
        </p:spPr>
        <p:txBody>
          <a:bodyPr/>
          <a:lstStyle/>
          <a:p>
            <a:r>
              <a:rPr lang="en-US" dirty="0"/>
              <a:t>Inbound Filtering</a:t>
            </a:r>
          </a:p>
          <a:p>
            <a:endParaRPr lang="en-US" dirty="0"/>
          </a:p>
          <a:p>
            <a:r>
              <a:rPr lang="en-US" dirty="0"/>
              <a:t>Never trust your users</a:t>
            </a:r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0"/>
            <a:ext cx="8694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6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823" t="19560"/>
          <a:stretch/>
        </p:blipFill>
        <p:spPr>
          <a:xfrm>
            <a:off x="632012" y="1936377"/>
            <a:ext cx="7879976" cy="24332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filter_input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61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functions for checking variable values </a:t>
            </a:r>
            <a:r>
              <a:rPr lang="en-US" b="1" dirty="0" err="1"/>
              <a:t>isset</a:t>
            </a:r>
            <a:r>
              <a:rPr lang="en-US" b="1" dirty="0"/>
              <a:t>()</a:t>
            </a:r>
            <a:r>
              <a:rPr lang="en-US" dirty="0"/>
              <a:t> – returns true if variable has been set</a:t>
            </a:r>
          </a:p>
          <a:p>
            <a:r>
              <a:rPr lang="en-US" b="1" dirty="0" err="1"/>
              <a:t>emtpy</a:t>
            </a:r>
            <a:r>
              <a:rPr lang="en-US" b="1" dirty="0"/>
              <a:t>()</a:t>
            </a:r>
            <a:r>
              <a:rPr lang="en-US" dirty="0"/>
              <a:t> – returns true if a variable does not exist or is empty (“”, 0, null or no value).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8" y="2181241"/>
            <a:ext cx="8318500" cy="256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2" y="4937359"/>
            <a:ext cx="8123035" cy="9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03211"/>
              </p:ext>
            </p:extLst>
          </p:nvPr>
        </p:nvGraphicFramePr>
        <p:xfrm>
          <a:off x="914400" y="1656843"/>
          <a:ext cx="7301323" cy="225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4" imgW="7301323" imgH="2259054" progId="Word.Document.8">
                  <p:embed/>
                </p:oleObj>
              </mc:Choice>
              <mc:Fallback>
                <p:oleObj name="Document" r:id="rId4" imgW="7301323" imgH="2259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56843"/>
                        <a:ext cx="7301323" cy="2259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 that Pass Control</a:t>
            </a:r>
          </a:p>
        </p:txBody>
      </p:sp>
    </p:spTree>
    <p:extLst>
      <p:ext uri="{BB962C8B-B14F-4D97-AF65-F5344CB8AC3E}">
        <p14:creationId xmlns:p14="http://schemas.microsoft.com/office/powerpoint/2010/main" val="359750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70829"/>
              </p:ext>
            </p:extLst>
          </p:nvPr>
        </p:nvGraphicFramePr>
        <p:xfrm>
          <a:off x="914400" y="1117600"/>
          <a:ext cx="764222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Document" r:id="rId4" imgW="7619428" imgH="3671952" progId="Word.Document.8">
                  <p:embed/>
                </p:oleObj>
              </mc:Choice>
              <mc:Fallback>
                <p:oleObj name="Document" r:id="rId4" imgW="7619428" imgH="3671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642225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49192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70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247551"/>
              </p:ext>
            </p:extLst>
          </p:nvPr>
        </p:nvGraphicFramePr>
        <p:xfrm>
          <a:off x="914400" y="1447800"/>
          <a:ext cx="7301323" cy="336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Document" r:id="rId4" imgW="7301323" imgH="3361215" progId="Word.Document.8">
                  <p:embed/>
                </p:oleObj>
              </mc:Choice>
              <mc:Fallback>
                <p:oleObj name="Document" r:id="rId4" imgW="7301323" imgH="3361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01323" cy="336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25463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00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myform.php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1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http://webbie.org/youtube/stickyform/myform.php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A595A-3B46-C746-BE55-AD15B595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61" y="1683103"/>
            <a:ext cx="6800794" cy="48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results.php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A47BB-65F9-234D-A897-FA49EFE4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myform.php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55DE6-5FA8-E743-9CDF-9324096F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417638"/>
            <a:ext cx="878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results.php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97BEE-095C-3744-9198-31433E73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4" y="1201970"/>
            <a:ext cx="7753013" cy="52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meant by “inbound”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“Inbound” refers to data which originates from outside your website.</a:t>
            </a:r>
          </a:p>
        </p:txBody>
      </p:sp>
    </p:spTree>
    <p:extLst>
      <p:ext uri="{BB962C8B-B14F-4D97-AF65-F5344CB8AC3E}">
        <p14:creationId xmlns:p14="http://schemas.microsoft.com/office/powerpoint/2010/main" val="310404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filter_var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33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64094-CA87-AB45-A345-F2D71FFBA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6718"/>
            <a:ext cx="9144000" cy="3812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F2DB8-EA05-7044-A20C-7B9A390626FE}"/>
              </a:ext>
            </a:extLst>
          </p:cNvPr>
          <p:cNvSpPr txBox="1"/>
          <p:nvPr/>
        </p:nvSpPr>
        <p:spPr>
          <a:xfrm>
            <a:off x="1134488" y="5623965"/>
            <a:ext cx="687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https://www.w3schools.com/php/func_filter_var.asp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05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4464E-76B4-8846-8482-A995EC96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2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E42DA-93FD-D144-9978-41E75FCD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myform.php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5880C-F103-824B-BCCF-B3893ACEA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234"/>
            <a:ext cx="9144000" cy="42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985A7-3687-4640-A0C7-42EA42CF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7150"/>
            <a:ext cx="88392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6909" y="5272293"/>
            <a:ext cx="663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Upload to your server and test.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FFB6D-2BDE-5148-BBCB-5643B5B8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Sticky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5083" y="1280583"/>
            <a:ext cx="36300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myform.php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37152-D4DE-294A-8711-E5825FB1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9646"/>
            <a:ext cx="9144000" cy="43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Sticky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3E4EB-2190-744D-BBF1-A72EA9F7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866"/>
            <a:ext cx="9144000" cy="4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C1B4E-BA1F-7948-B6DB-2133DC4A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723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3862F-4D8B-AC4C-85DB-FEDB8895544B}"/>
              </a:ext>
            </a:extLst>
          </p:cNvPr>
          <p:cNvSpPr txBox="1"/>
          <p:nvPr/>
        </p:nvSpPr>
        <p:spPr>
          <a:xfrm>
            <a:off x="1256909" y="5288477"/>
            <a:ext cx="663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Upload to your server and test.</a:t>
            </a:r>
          </a:p>
        </p:txBody>
      </p:sp>
    </p:spTree>
    <p:extLst>
      <p:ext uri="{BB962C8B-B14F-4D97-AF65-F5344CB8AC3E}">
        <p14:creationId xmlns:p14="http://schemas.microsoft.com/office/powerpoint/2010/main" val="10162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meant by “filtering”?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“Filtering is the process of transforming data so that it is safe to store and display.</a:t>
            </a:r>
          </a:p>
        </p:txBody>
      </p:sp>
    </p:spTree>
    <p:extLst>
      <p:ext uri="{BB962C8B-B14F-4D97-AF65-F5344CB8AC3E}">
        <p14:creationId xmlns:p14="http://schemas.microsoft.com/office/powerpoint/2010/main" val="25044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04" y="274638"/>
            <a:ext cx="87602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inbound filtering important in developing a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in order to maintain the safety and security of your website!</a:t>
            </a:r>
          </a:p>
          <a:p>
            <a:r>
              <a:rPr lang="en-US" dirty="0"/>
              <a:t>Failure to properly validate input data is the main reason for most vulnerabilities and exploits in PHP scripts.</a:t>
            </a:r>
          </a:p>
          <a:p>
            <a:r>
              <a:rPr lang="en-US" dirty="0"/>
              <a:t>Form fields can be exploited by hackers by adding scripts and malicious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filtered?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data that originates from outside your website needs to be filtered.</a:t>
            </a:r>
          </a:p>
          <a:p>
            <a:r>
              <a:rPr lang="en-US" dirty="0"/>
              <a:t>Never trust your users.</a:t>
            </a:r>
          </a:p>
        </p:txBody>
      </p:sp>
    </p:spTree>
    <p:extLst>
      <p:ext uri="{BB962C8B-B14F-4D97-AF65-F5344CB8AC3E}">
        <p14:creationId xmlns:p14="http://schemas.microsoft.com/office/powerpoint/2010/main" val="82033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  <a:p>
            <a:r>
              <a:rPr lang="en-US" dirty="0"/>
              <a:t>A type of computer security vulnerability typically found in web applications. </a:t>
            </a:r>
          </a:p>
          <a:p>
            <a:r>
              <a:rPr lang="en-US" dirty="0"/>
              <a:t>XSS enables attackers to inject client-side scripts into web pages viewed by other users. (Wikipedia)</a:t>
            </a:r>
          </a:p>
        </p:txBody>
      </p:sp>
    </p:spTree>
    <p:extLst>
      <p:ext uri="{BB962C8B-B14F-4D97-AF65-F5344CB8AC3E}">
        <p14:creationId xmlns:p14="http://schemas.microsoft.com/office/powerpoint/2010/main" val="4364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filtering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transforms data into a state where it can be safely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1" y="2890210"/>
            <a:ext cx="7052762" cy="153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1" y="4735964"/>
            <a:ext cx="7052762" cy="1832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50826"/>
            <a:ext cx="8130916" cy="37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filter_input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PHP 5.2</a:t>
            </a:r>
          </a:p>
          <a:p>
            <a:r>
              <a:rPr lang="en-US" dirty="0"/>
              <a:t>Use whenever you get values from </a:t>
            </a:r>
            <a:r>
              <a:rPr lang="en-US" dirty="0" err="1"/>
              <a:t>superglobals</a:t>
            </a:r>
            <a:r>
              <a:rPr lang="en-US" dirty="0"/>
              <a:t> like $_GET and $_POST</a:t>
            </a:r>
          </a:p>
          <a:p>
            <a:r>
              <a:rPr lang="en-US" dirty="0"/>
              <a:t>Checks to make sure the value has been set.</a:t>
            </a:r>
          </a:p>
          <a:p>
            <a:r>
              <a:rPr lang="en-US" dirty="0"/>
              <a:t>Prevents “undefined” variable errors.</a:t>
            </a:r>
          </a:p>
          <a:p>
            <a:r>
              <a:rPr lang="en-US" dirty="0"/>
              <a:t>Provides easy ways to do basic validation.</a:t>
            </a:r>
          </a:p>
        </p:txBody>
      </p:sp>
    </p:spTree>
    <p:extLst>
      <p:ext uri="{BB962C8B-B14F-4D97-AF65-F5344CB8AC3E}">
        <p14:creationId xmlns:p14="http://schemas.microsoft.com/office/powerpoint/2010/main" val="205726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hlinkClick r:id="rId2"/>
              </a:rPr>
              <a:t>https://www.w3schools.com/php/func_filter_input.asp</a:t>
            </a:r>
            <a:r>
              <a:rPr lang="en-US" sz="2700" dirty="0"/>
              <a:t> </a:t>
            </a:r>
            <a:br>
              <a:rPr lang="en-US" sz="27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04"/>
            <a:ext cx="9144000" cy="40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78892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typewri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typewriter.potx</Template>
  <TotalTime>4118</TotalTime>
  <Words>391</Words>
  <Application>Microsoft Macintosh PowerPoint</Application>
  <PresentationFormat>On-screen Show (4:3)</PresentationFormat>
  <Paragraphs>58</Paragraphs>
  <Slides>28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American Typewriter</vt:lpstr>
      <vt:lpstr>Arial</vt:lpstr>
      <vt:lpstr>Calibri</vt:lpstr>
      <vt:lpstr>Wingdings</vt:lpstr>
      <vt:lpstr>american typewriter</vt:lpstr>
      <vt:lpstr>Document</vt:lpstr>
      <vt:lpstr>Securing Form Data</vt:lpstr>
      <vt:lpstr>What is meant by “inbound” data?</vt:lpstr>
      <vt:lpstr>What is meant by “filtering”?</vt:lpstr>
      <vt:lpstr>Why is inbound filtering important in developing a website?</vt:lpstr>
      <vt:lpstr>What needs to be filtered?</vt:lpstr>
      <vt:lpstr>XSS Attacks</vt:lpstr>
      <vt:lpstr>What does filtering do?</vt:lpstr>
      <vt:lpstr>filter_input()</vt:lpstr>
      <vt:lpstr>https://www.w3schools.com/php/func_filter_input.asp  </vt:lpstr>
      <vt:lpstr>PowerPoint Presentation</vt:lpstr>
      <vt:lpstr>Examples of filter_input()</vt:lpstr>
      <vt:lpstr>Checking Variables</vt:lpstr>
      <vt:lpstr>Built-in Functions that Pass Control</vt:lpstr>
      <vt:lpstr>PowerPoint Presentation</vt:lpstr>
      <vt:lpstr>PowerPoint Presentation</vt:lpstr>
      <vt:lpstr>myform.php</vt:lpstr>
      <vt:lpstr>results.php</vt:lpstr>
      <vt:lpstr>myform.php</vt:lpstr>
      <vt:lpstr>results.php</vt:lpstr>
      <vt:lpstr>Using filter_var()</vt:lpstr>
      <vt:lpstr>PowerPoint Presentation</vt:lpstr>
      <vt:lpstr>PowerPoint Presentation</vt:lpstr>
      <vt:lpstr>myform.php</vt:lpstr>
      <vt:lpstr>PowerPoint Presentation</vt:lpstr>
      <vt:lpstr>PowerPoint Presentation</vt:lpstr>
      <vt:lpstr>Making it Sticky</vt:lpstr>
      <vt:lpstr>Making it Sticky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Glenys Gustin</dc:creator>
  <cp:lastModifiedBy>Morrese Morrison</cp:lastModifiedBy>
  <cp:revision>76</cp:revision>
  <dcterms:created xsi:type="dcterms:W3CDTF">2011-06-16T18:47:28Z</dcterms:created>
  <dcterms:modified xsi:type="dcterms:W3CDTF">2021-09-30T21:55:24Z</dcterms:modified>
</cp:coreProperties>
</file>