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3" r:id="rId3"/>
  </p:sldMasterIdLst>
  <p:notesMasterIdLst>
    <p:notesMasterId r:id="rId24"/>
  </p:notesMasterIdLst>
  <p:sldIdLst>
    <p:sldId id="257" r:id="rId4"/>
    <p:sldId id="260" r:id="rId5"/>
    <p:sldId id="367" r:id="rId6"/>
    <p:sldId id="452" r:id="rId7"/>
    <p:sldId id="453" r:id="rId8"/>
    <p:sldId id="454" r:id="rId9"/>
    <p:sldId id="455" r:id="rId10"/>
    <p:sldId id="477" r:id="rId11"/>
    <p:sldId id="478" r:id="rId12"/>
    <p:sldId id="479" r:id="rId13"/>
    <p:sldId id="460" r:id="rId14"/>
    <p:sldId id="475" r:id="rId15"/>
    <p:sldId id="476" r:id="rId16"/>
    <p:sldId id="466" r:id="rId17"/>
    <p:sldId id="473" r:id="rId18"/>
    <p:sldId id="474" r:id="rId19"/>
    <p:sldId id="504" r:id="rId20"/>
    <p:sldId id="506" r:id="rId21"/>
    <p:sldId id="505" r:id="rId22"/>
    <p:sldId id="472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368F"/>
    <a:srgbClr val="E1C1EA"/>
    <a:srgbClr val="FFFFFF"/>
    <a:srgbClr val="EEF1F6"/>
    <a:srgbClr val="453690"/>
    <a:srgbClr val="E6E6E6"/>
    <a:srgbClr val="9E9EF8"/>
    <a:srgbClr val="323037"/>
    <a:srgbClr val="28EBDF"/>
    <a:srgbClr val="28EB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3" autoAdjust="0"/>
    <p:restoredTop sz="95314" autoAdjust="0"/>
  </p:normalViewPr>
  <p:slideViewPr>
    <p:cSldViewPr snapToGrid="0">
      <p:cViewPr>
        <p:scale>
          <a:sx n="66" d="100"/>
          <a:sy n="66" d="100"/>
        </p:scale>
        <p:origin x="1315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FCF04-EFA4-42E1-AF71-F518880B97D4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DE18F-2E6C-4DB8-842D-D6AED845F1D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DE18F-2E6C-4DB8-842D-D6AED845F1D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DE18F-2E6C-4DB8-842D-D6AED845F1D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DE18F-2E6C-4DB8-842D-D6AED845F1D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DE18F-2E6C-4DB8-842D-D6AED845F1D5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DE18F-2E6C-4DB8-842D-D6AED845F1D5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DE18F-2E6C-4DB8-842D-D6AED845F1D5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DE18F-2E6C-4DB8-842D-D6AED845F1D5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DE18F-2E6C-4DB8-842D-D6AED845F1D5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DE18F-2E6C-4DB8-842D-D6AED845F1D5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DE18F-2E6C-4DB8-842D-D6AED845F1D5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DE18F-2E6C-4DB8-842D-D6AED845F1D5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DE18F-2E6C-4DB8-842D-D6AED845F1D5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DE18F-2E6C-4DB8-842D-D6AED845F1D5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DE18F-2E6C-4DB8-842D-D6AED845F1D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DE18F-2E6C-4DB8-842D-D6AED845F1D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675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DE18F-2E6C-4DB8-842D-D6AED845F1D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997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DE18F-2E6C-4DB8-842D-D6AED845F1D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059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DE18F-2E6C-4DB8-842D-D6AED845F1D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DE18F-2E6C-4DB8-842D-D6AED845F1D5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CDE18F-2E6C-4DB8-842D-D6AED845F1D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4197-E052-4875-A807-CD49D02FC297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26A9-136C-49C5-ACC3-AB44E2FDA6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4197-E052-4875-A807-CD49D02FC297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26A9-136C-49C5-ACC3-AB44E2FDA6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4197-E052-4875-A807-CD49D02FC297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26A9-136C-49C5-ACC3-AB44E2FDA6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72000">
                <a:srgbClr val="161520">
                  <a:alpha val="85000"/>
                </a:srgbClr>
              </a:gs>
              <a:gs pos="100000">
                <a:srgbClr val="5F1FEB">
                  <a:alpha val="85000"/>
                </a:srgb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5814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401210" y="415931"/>
            <a:ext cx="2101289" cy="398780"/>
            <a:chOff x="401210" y="415931"/>
            <a:chExt cx="2101289" cy="398780"/>
          </a:xfrm>
        </p:grpSpPr>
        <p:sp>
          <p:nvSpPr>
            <p:cNvPr id="6" name="矩形 3"/>
            <p:cNvSpPr>
              <a:spLocks noChangeArrowheads="1"/>
            </p:cNvSpPr>
            <p:nvPr userDrawn="1"/>
          </p:nvSpPr>
          <p:spPr bwMode="auto">
            <a:xfrm>
              <a:off x="795619" y="415931"/>
              <a:ext cx="1706880" cy="398780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45720" rIns="91440" bIns="45720" rtlCol="0">
              <a:spAutoFit/>
            </a:bodyPr>
            <a:lstStyle/>
            <a:p>
              <a:pPr marL="0" indent="0">
                <a:buNone/>
              </a:pPr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输入标题内容</a:t>
              </a:r>
            </a:p>
          </p:txBody>
        </p:sp>
        <p:grpSp>
          <p:nvGrpSpPr>
            <p:cNvPr id="10" name="Group 18289"/>
            <p:cNvGrpSpPr/>
            <p:nvPr userDrawn="1"/>
          </p:nvGrpSpPr>
          <p:grpSpPr>
            <a:xfrm>
              <a:off x="401210" y="479892"/>
              <a:ext cx="350594" cy="267483"/>
              <a:chOff x="2897188" y="2074863"/>
              <a:chExt cx="582613" cy="444500"/>
            </a:xfrm>
            <a:gradFill>
              <a:gsLst>
                <a:gs pos="0">
                  <a:srgbClr val="7200F5"/>
                </a:gs>
                <a:gs pos="66000">
                  <a:srgbClr val="310A88"/>
                </a:gs>
              </a:gsLst>
              <a:lin ang="2700000" scaled="1"/>
            </a:gradFill>
          </p:grpSpPr>
          <p:sp>
            <p:nvSpPr>
              <p:cNvPr id="11" name="Freeform 29"/>
              <p:cNvSpPr/>
              <p:nvPr/>
            </p:nvSpPr>
            <p:spPr bwMode="auto">
              <a:xfrm>
                <a:off x="2897188" y="2236788"/>
                <a:ext cx="582613" cy="282575"/>
              </a:xfrm>
              <a:custGeom>
                <a:avLst/>
                <a:gdLst>
                  <a:gd name="T0" fmla="*/ 192 w 196"/>
                  <a:gd name="T1" fmla="*/ 36 h 95"/>
                  <a:gd name="T2" fmla="*/ 175 w 196"/>
                  <a:gd name="T3" fmla="*/ 33 h 95"/>
                  <a:gd name="T4" fmla="*/ 23 w 196"/>
                  <a:gd name="T5" fmla="*/ 7 h 95"/>
                  <a:gd name="T6" fmla="*/ 7 w 196"/>
                  <a:gd name="T7" fmla="*/ 4 h 95"/>
                  <a:gd name="T8" fmla="*/ 4 w 196"/>
                  <a:gd name="T9" fmla="*/ 21 h 95"/>
                  <a:gd name="T10" fmla="*/ 91 w 196"/>
                  <a:gd name="T11" fmla="*/ 78 h 95"/>
                  <a:gd name="T12" fmla="*/ 111 w 196"/>
                  <a:gd name="T13" fmla="*/ 80 h 95"/>
                  <a:gd name="T14" fmla="*/ 189 w 196"/>
                  <a:gd name="T15" fmla="*/ 53 h 95"/>
                  <a:gd name="T16" fmla="*/ 192 w 196"/>
                  <a:gd name="T17" fmla="*/ 36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95">
                    <a:moveTo>
                      <a:pt x="192" y="36"/>
                    </a:moveTo>
                    <a:cubicBezTo>
                      <a:pt x="188" y="31"/>
                      <a:pt x="180" y="29"/>
                      <a:pt x="175" y="33"/>
                    </a:cubicBezTo>
                    <a:cubicBezTo>
                      <a:pt x="86" y="95"/>
                      <a:pt x="26" y="11"/>
                      <a:pt x="23" y="7"/>
                    </a:cubicBezTo>
                    <a:cubicBezTo>
                      <a:pt x="20" y="2"/>
                      <a:pt x="12" y="0"/>
                      <a:pt x="7" y="4"/>
                    </a:cubicBezTo>
                    <a:cubicBezTo>
                      <a:pt x="1" y="8"/>
                      <a:pt x="0" y="16"/>
                      <a:pt x="4" y="21"/>
                    </a:cubicBezTo>
                    <a:cubicBezTo>
                      <a:pt x="5" y="23"/>
                      <a:pt x="37" y="69"/>
                      <a:pt x="91" y="78"/>
                    </a:cubicBezTo>
                    <a:cubicBezTo>
                      <a:pt x="97" y="80"/>
                      <a:pt x="104" y="80"/>
                      <a:pt x="111" y="80"/>
                    </a:cubicBezTo>
                    <a:cubicBezTo>
                      <a:pt x="137" y="80"/>
                      <a:pt x="163" y="71"/>
                      <a:pt x="189" y="53"/>
                    </a:cubicBezTo>
                    <a:cubicBezTo>
                      <a:pt x="194" y="49"/>
                      <a:pt x="196" y="42"/>
                      <a:pt x="192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ru-RU"/>
              </a:p>
            </p:txBody>
          </p:sp>
          <p:sp>
            <p:nvSpPr>
              <p:cNvPr id="12" name="Oval 30"/>
              <p:cNvSpPr>
                <a:spLocks noChangeArrowheads="1"/>
              </p:cNvSpPr>
              <p:nvPr/>
            </p:nvSpPr>
            <p:spPr bwMode="auto">
              <a:xfrm>
                <a:off x="3257550" y="2114550"/>
                <a:ext cx="115888" cy="1158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ru-RU"/>
              </a:p>
            </p:txBody>
          </p:sp>
          <p:sp>
            <p:nvSpPr>
              <p:cNvPr id="13" name="Oval 31"/>
              <p:cNvSpPr>
                <a:spLocks noChangeArrowheads="1"/>
              </p:cNvSpPr>
              <p:nvPr/>
            </p:nvSpPr>
            <p:spPr bwMode="auto">
              <a:xfrm>
                <a:off x="3036888" y="2074863"/>
                <a:ext cx="115888" cy="1174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ru-RU"/>
              </a:p>
            </p:txBody>
          </p:sp>
        </p:grpSp>
      </p:grpSp>
    </p:spTree>
  </p:cSld>
  <p:clrMapOvr>
    <a:masterClrMapping/>
  </p:clrMapOvr>
  <p:transition spd="slow" advClick="0" advTm="0">
    <p:comb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1210" y="415931"/>
            <a:ext cx="2101289" cy="398780"/>
            <a:chOff x="401210" y="415931"/>
            <a:chExt cx="2101289" cy="398780"/>
          </a:xfrm>
        </p:grpSpPr>
        <p:sp>
          <p:nvSpPr>
            <p:cNvPr id="4" name="矩形 3"/>
            <p:cNvSpPr>
              <a:spLocks noChangeArrowheads="1"/>
            </p:cNvSpPr>
            <p:nvPr userDrawn="1"/>
          </p:nvSpPr>
          <p:spPr bwMode="auto">
            <a:xfrm>
              <a:off x="795619" y="415931"/>
              <a:ext cx="1706880" cy="398780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45720" rIns="91440" bIns="45720" rtlCol="0">
              <a:spAutoFit/>
            </a:bodyPr>
            <a:lstStyle/>
            <a:p>
              <a:pPr marL="0" indent="0">
                <a:buNone/>
              </a:pPr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输入标题内容</a:t>
              </a:r>
            </a:p>
          </p:txBody>
        </p:sp>
        <p:grpSp>
          <p:nvGrpSpPr>
            <p:cNvPr id="5" name="Group 18289"/>
            <p:cNvGrpSpPr/>
            <p:nvPr userDrawn="1"/>
          </p:nvGrpSpPr>
          <p:grpSpPr>
            <a:xfrm>
              <a:off x="401210" y="479892"/>
              <a:ext cx="350594" cy="267483"/>
              <a:chOff x="2897188" y="2074863"/>
              <a:chExt cx="582613" cy="444500"/>
            </a:xfrm>
            <a:gradFill>
              <a:gsLst>
                <a:gs pos="0">
                  <a:srgbClr val="7200F5"/>
                </a:gs>
                <a:gs pos="66000">
                  <a:srgbClr val="310A88"/>
                </a:gs>
              </a:gsLst>
              <a:lin ang="2700000" scaled="1"/>
            </a:gradFill>
          </p:grpSpPr>
          <p:sp>
            <p:nvSpPr>
              <p:cNvPr id="7" name="Freeform 29"/>
              <p:cNvSpPr/>
              <p:nvPr/>
            </p:nvSpPr>
            <p:spPr bwMode="auto">
              <a:xfrm>
                <a:off x="2897188" y="2236788"/>
                <a:ext cx="582613" cy="282575"/>
              </a:xfrm>
              <a:custGeom>
                <a:avLst/>
                <a:gdLst>
                  <a:gd name="T0" fmla="*/ 192 w 196"/>
                  <a:gd name="T1" fmla="*/ 36 h 95"/>
                  <a:gd name="T2" fmla="*/ 175 w 196"/>
                  <a:gd name="T3" fmla="*/ 33 h 95"/>
                  <a:gd name="T4" fmla="*/ 23 w 196"/>
                  <a:gd name="T5" fmla="*/ 7 h 95"/>
                  <a:gd name="T6" fmla="*/ 7 w 196"/>
                  <a:gd name="T7" fmla="*/ 4 h 95"/>
                  <a:gd name="T8" fmla="*/ 4 w 196"/>
                  <a:gd name="T9" fmla="*/ 21 h 95"/>
                  <a:gd name="T10" fmla="*/ 91 w 196"/>
                  <a:gd name="T11" fmla="*/ 78 h 95"/>
                  <a:gd name="T12" fmla="*/ 111 w 196"/>
                  <a:gd name="T13" fmla="*/ 80 h 95"/>
                  <a:gd name="T14" fmla="*/ 189 w 196"/>
                  <a:gd name="T15" fmla="*/ 53 h 95"/>
                  <a:gd name="T16" fmla="*/ 192 w 196"/>
                  <a:gd name="T17" fmla="*/ 36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95">
                    <a:moveTo>
                      <a:pt x="192" y="36"/>
                    </a:moveTo>
                    <a:cubicBezTo>
                      <a:pt x="188" y="31"/>
                      <a:pt x="180" y="29"/>
                      <a:pt x="175" y="33"/>
                    </a:cubicBezTo>
                    <a:cubicBezTo>
                      <a:pt x="86" y="95"/>
                      <a:pt x="26" y="11"/>
                      <a:pt x="23" y="7"/>
                    </a:cubicBezTo>
                    <a:cubicBezTo>
                      <a:pt x="20" y="2"/>
                      <a:pt x="12" y="0"/>
                      <a:pt x="7" y="4"/>
                    </a:cubicBezTo>
                    <a:cubicBezTo>
                      <a:pt x="1" y="8"/>
                      <a:pt x="0" y="16"/>
                      <a:pt x="4" y="21"/>
                    </a:cubicBezTo>
                    <a:cubicBezTo>
                      <a:pt x="5" y="23"/>
                      <a:pt x="37" y="69"/>
                      <a:pt x="91" y="78"/>
                    </a:cubicBezTo>
                    <a:cubicBezTo>
                      <a:pt x="97" y="80"/>
                      <a:pt x="104" y="80"/>
                      <a:pt x="111" y="80"/>
                    </a:cubicBezTo>
                    <a:cubicBezTo>
                      <a:pt x="137" y="80"/>
                      <a:pt x="163" y="71"/>
                      <a:pt x="189" y="53"/>
                    </a:cubicBezTo>
                    <a:cubicBezTo>
                      <a:pt x="194" y="49"/>
                      <a:pt x="196" y="42"/>
                      <a:pt x="192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ru-RU"/>
              </a:p>
            </p:txBody>
          </p:sp>
          <p:sp>
            <p:nvSpPr>
              <p:cNvPr id="8" name="Oval 30"/>
              <p:cNvSpPr>
                <a:spLocks noChangeArrowheads="1"/>
              </p:cNvSpPr>
              <p:nvPr/>
            </p:nvSpPr>
            <p:spPr bwMode="auto">
              <a:xfrm>
                <a:off x="3257550" y="2114550"/>
                <a:ext cx="115888" cy="1158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ru-RU"/>
              </a:p>
            </p:txBody>
          </p:sp>
          <p:sp>
            <p:nvSpPr>
              <p:cNvPr id="9" name="Oval 31"/>
              <p:cNvSpPr>
                <a:spLocks noChangeArrowheads="1"/>
              </p:cNvSpPr>
              <p:nvPr/>
            </p:nvSpPr>
            <p:spPr bwMode="auto">
              <a:xfrm>
                <a:off x="3036888" y="2074863"/>
                <a:ext cx="115888" cy="1174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ru-RU"/>
              </a:p>
            </p:txBody>
          </p:sp>
        </p:grpSp>
      </p:grpSp>
    </p:spTree>
  </p:cSld>
  <p:clrMapOvr>
    <a:masterClrMapping/>
  </p:clrMapOvr>
  <p:transition spd="slow" advClick="0" advTm="0">
    <p:comb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1210" y="415931"/>
            <a:ext cx="2101289" cy="398780"/>
            <a:chOff x="401210" y="415931"/>
            <a:chExt cx="2101289" cy="398780"/>
          </a:xfrm>
        </p:grpSpPr>
        <p:sp>
          <p:nvSpPr>
            <p:cNvPr id="4" name="矩形 3"/>
            <p:cNvSpPr>
              <a:spLocks noChangeArrowheads="1"/>
            </p:cNvSpPr>
            <p:nvPr userDrawn="1"/>
          </p:nvSpPr>
          <p:spPr bwMode="auto">
            <a:xfrm>
              <a:off x="795619" y="415931"/>
              <a:ext cx="1706880" cy="398780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45720" rIns="91440" bIns="45720" rtlCol="0">
              <a:spAutoFit/>
            </a:bodyPr>
            <a:lstStyle/>
            <a:p>
              <a:pPr marL="0" indent="0">
                <a:buNone/>
              </a:pPr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输入标题内容</a:t>
              </a:r>
            </a:p>
          </p:txBody>
        </p:sp>
        <p:grpSp>
          <p:nvGrpSpPr>
            <p:cNvPr id="5" name="Group 18289"/>
            <p:cNvGrpSpPr/>
            <p:nvPr userDrawn="1"/>
          </p:nvGrpSpPr>
          <p:grpSpPr>
            <a:xfrm>
              <a:off x="401210" y="479892"/>
              <a:ext cx="350594" cy="267483"/>
              <a:chOff x="2897188" y="2074863"/>
              <a:chExt cx="582613" cy="444500"/>
            </a:xfrm>
            <a:gradFill>
              <a:gsLst>
                <a:gs pos="0">
                  <a:srgbClr val="7200F5"/>
                </a:gs>
                <a:gs pos="66000">
                  <a:srgbClr val="310A88"/>
                </a:gs>
              </a:gsLst>
              <a:lin ang="2700000" scaled="1"/>
            </a:gradFill>
          </p:grpSpPr>
          <p:sp>
            <p:nvSpPr>
              <p:cNvPr id="7" name="Freeform 29"/>
              <p:cNvSpPr/>
              <p:nvPr/>
            </p:nvSpPr>
            <p:spPr bwMode="auto">
              <a:xfrm>
                <a:off x="2897188" y="2236788"/>
                <a:ext cx="582613" cy="282575"/>
              </a:xfrm>
              <a:custGeom>
                <a:avLst/>
                <a:gdLst>
                  <a:gd name="T0" fmla="*/ 192 w 196"/>
                  <a:gd name="T1" fmla="*/ 36 h 95"/>
                  <a:gd name="T2" fmla="*/ 175 w 196"/>
                  <a:gd name="T3" fmla="*/ 33 h 95"/>
                  <a:gd name="T4" fmla="*/ 23 w 196"/>
                  <a:gd name="T5" fmla="*/ 7 h 95"/>
                  <a:gd name="T6" fmla="*/ 7 w 196"/>
                  <a:gd name="T7" fmla="*/ 4 h 95"/>
                  <a:gd name="T8" fmla="*/ 4 w 196"/>
                  <a:gd name="T9" fmla="*/ 21 h 95"/>
                  <a:gd name="T10" fmla="*/ 91 w 196"/>
                  <a:gd name="T11" fmla="*/ 78 h 95"/>
                  <a:gd name="T12" fmla="*/ 111 w 196"/>
                  <a:gd name="T13" fmla="*/ 80 h 95"/>
                  <a:gd name="T14" fmla="*/ 189 w 196"/>
                  <a:gd name="T15" fmla="*/ 53 h 95"/>
                  <a:gd name="T16" fmla="*/ 192 w 196"/>
                  <a:gd name="T17" fmla="*/ 36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95">
                    <a:moveTo>
                      <a:pt x="192" y="36"/>
                    </a:moveTo>
                    <a:cubicBezTo>
                      <a:pt x="188" y="31"/>
                      <a:pt x="180" y="29"/>
                      <a:pt x="175" y="33"/>
                    </a:cubicBezTo>
                    <a:cubicBezTo>
                      <a:pt x="86" y="95"/>
                      <a:pt x="26" y="11"/>
                      <a:pt x="23" y="7"/>
                    </a:cubicBezTo>
                    <a:cubicBezTo>
                      <a:pt x="20" y="2"/>
                      <a:pt x="12" y="0"/>
                      <a:pt x="7" y="4"/>
                    </a:cubicBezTo>
                    <a:cubicBezTo>
                      <a:pt x="1" y="8"/>
                      <a:pt x="0" y="16"/>
                      <a:pt x="4" y="21"/>
                    </a:cubicBezTo>
                    <a:cubicBezTo>
                      <a:pt x="5" y="23"/>
                      <a:pt x="37" y="69"/>
                      <a:pt x="91" y="78"/>
                    </a:cubicBezTo>
                    <a:cubicBezTo>
                      <a:pt x="97" y="80"/>
                      <a:pt x="104" y="80"/>
                      <a:pt x="111" y="80"/>
                    </a:cubicBezTo>
                    <a:cubicBezTo>
                      <a:pt x="137" y="80"/>
                      <a:pt x="163" y="71"/>
                      <a:pt x="189" y="53"/>
                    </a:cubicBezTo>
                    <a:cubicBezTo>
                      <a:pt x="194" y="49"/>
                      <a:pt x="196" y="42"/>
                      <a:pt x="192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ru-RU"/>
              </a:p>
            </p:txBody>
          </p:sp>
          <p:sp>
            <p:nvSpPr>
              <p:cNvPr id="8" name="Oval 30"/>
              <p:cNvSpPr>
                <a:spLocks noChangeArrowheads="1"/>
              </p:cNvSpPr>
              <p:nvPr/>
            </p:nvSpPr>
            <p:spPr bwMode="auto">
              <a:xfrm>
                <a:off x="3257550" y="2114550"/>
                <a:ext cx="115888" cy="1158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ru-RU"/>
              </a:p>
            </p:txBody>
          </p:sp>
          <p:sp>
            <p:nvSpPr>
              <p:cNvPr id="9" name="Oval 31"/>
              <p:cNvSpPr>
                <a:spLocks noChangeArrowheads="1"/>
              </p:cNvSpPr>
              <p:nvPr/>
            </p:nvSpPr>
            <p:spPr bwMode="auto">
              <a:xfrm>
                <a:off x="3036888" y="2074863"/>
                <a:ext cx="115888" cy="1174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ru-RU"/>
              </a:p>
            </p:txBody>
          </p:sp>
        </p:grpSp>
      </p:grpSp>
    </p:spTree>
  </p:cSld>
  <p:clrMapOvr>
    <a:masterClrMapping/>
  </p:clrMapOvr>
  <p:transition spd="slow" advClick="0" advTm="0">
    <p:comb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7"/>
          <p:cNvSpPr>
            <a:spLocks noGrp="1"/>
          </p:cNvSpPr>
          <p:nvPr>
            <p:ph type="pic" sz="quarter" idx="10"/>
          </p:nvPr>
        </p:nvSpPr>
        <p:spPr>
          <a:xfrm flipH="1">
            <a:off x="-1971" y="0"/>
            <a:ext cx="12193969" cy="6857999"/>
          </a:xfrm>
          <a:prstGeom prst="rtTriangle">
            <a:avLst/>
          </a:prstGeom>
        </p:spPr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401210" y="415931"/>
            <a:ext cx="2101289" cy="398780"/>
            <a:chOff x="401210" y="415931"/>
            <a:chExt cx="2101289" cy="398780"/>
          </a:xfrm>
        </p:grpSpPr>
        <p:sp>
          <p:nvSpPr>
            <p:cNvPr id="4" name="矩形 3"/>
            <p:cNvSpPr>
              <a:spLocks noChangeArrowheads="1"/>
            </p:cNvSpPr>
            <p:nvPr userDrawn="1"/>
          </p:nvSpPr>
          <p:spPr bwMode="auto">
            <a:xfrm>
              <a:off x="795619" y="415931"/>
              <a:ext cx="1706880" cy="398780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45720" rIns="91440" bIns="45720" rtlCol="0">
              <a:spAutoFit/>
            </a:bodyPr>
            <a:lstStyle/>
            <a:p>
              <a:pPr marL="0" indent="0">
                <a:buNone/>
              </a:pPr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输入标题内容</a:t>
              </a:r>
            </a:p>
          </p:txBody>
        </p:sp>
        <p:grpSp>
          <p:nvGrpSpPr>
            <p:cNvPr id="5" name="Group 18289"/>
            <p:cNvGrpSpPr/>
            <p:nvPr userDrawn="1"/>
          </p:nvGrpSpPr>
          <p:grpSpPr>
            <a:xfrm>
              <a:off x="401210" y="479892"/>
              <a:ext cx="350594" cy="267483"/>
              <a:chOff x="2897188" y="2074863"/>
              <a:chExt cx="582613" cy="444500"/>
            </a:xfrm>
            <a:gradFill>
              <a:gsLst>
                <a:gs pos="0">
                  <a:srgbClr val="7200F5"/>
                </a:gs>
                <a:gs pos="66000">
                  <a:srgbClr val="310A88"/>
                </a:gs>
              </a:gsLst>
              <a:lin ang="2700000" scaled="1"/>
            </a:gradFill>
          </p:grpSpPr>
          <p:sp>
            <p:nvSpPr>
              <p:cNvPr id="7" name="Freeform 29"/>
              <p:cNvSpPr/>
              <p:nvPr/>
            </p:nvSpPr>
            <p:spPr bwMode="auto">
              <a:xfrm>
                <a:off x="2897188" y="2236788"/>
                <a:ext cx="582613" cy="282575"/>
              </a:xfrm>
              <a:custGeom>
                <a:avLst/>
                <a:gdLst>
                  <a:gd name="T0" fmla="*/ 192 w 196"/>
                  <a:gd name="T1" fmla="*/ 36 h 95"/>
                  <a:gd name="T2" fmla="*/ 175 w 196"/>
                  <a:gd name="T3" fmla="*/ 33 h 95"/>
                  <a:gd name="T4" fmla="*/ 23 w 196"/>
                  <a:gd name="T5" fmla="*/ 7 h 95"/>
                  <a:gd name="T6" fmla="*/ 7 w 196"/>
                  <a:gd name="T7" fmla="*/ 4 h 95"/>
                  <a:gd name="T8" fmla="*/ 4 w 196"/>
                  <a:gd name="T9" fmla="*/ 21 h 95"/>
                  <a:gd name="T10" fmla="*/ 91 w 196"/>
                  <a:gd name="T11" fmla="*/ 78 h 95"/>
                  <a:gd name="T12" fmla="*/ 111 w 196"/>
                  <a:gd name="T13" fmla="*/ 80 h 95"/>
                  <a:gd name="T14" fmla="*/ 189 w 196"/>
                  <a:gd name="T15" fmla="*/ 53 h 95"/>
                  <a:gd name="T16" fmla="*/ 192 w 196"/>
                  <a:gd name="T17" fmla="*/ 36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95">
                    <a:moveTo>
                      <a:pt x="192" y="36"/>
                    </a:moveTo>
                    <a:cubicBezTo>
                      <a:pt x="188" y="31"/>
                      <a:pt x="180" y="29"/>
                      <a:pt x="175" y="33"/>
                    </a:cubicBezTo>
                    <a:cubicBezTo>
                      <a:pt x="86" y="95"/>
                      <a:pt x="26" y="11"/>
                      <a:pt x="23" y="7"/>
                    </a:cubicBezTo>
                    <a:cubicBezTo>
                      <a:pt x="20" y="2"/>
                      <a:pt x="12" y="0"/>
                      <a:pt x="7" y="4"/>
                    </a:cubicBezTo>
                    <a:cubicBezTo>
                      <a:pt x="1" y="8"/>
                      <a:pt x="0" y="16"/>
                      <a:pt x="4" y="21"/>
                    </a:cubicBezTo>
                    <a:cubicBezTo>
                      <a:pt x="5" y="23"/>
                      <a:pt x="37" y="69"/>
                      <a:pt x="91" y="78"/>
                    </a:cubicBezTo>
                    <a:cubicBezTo>
                      <a:pt x="97" y="80"/>
                      <a:pt x="104" y="80"/>
                      <a:pt x="111" y="80"/>
                    </a:cubicBezTo>
                    <a:cubicBezTo>
                      <a:pt x="137" y="80"/>
                      <a:pt x="163" y="71"/>
                      <a:pt x="189" y="53"/>
                    </a:cubicBezTo>
                    <a:cubicBezTo>
                      <a:pt x="194" y="49"/>
                      <a:pt x="196" y="42"/>
                      <a:pt x="192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ru-RU"/>
              </a:p>
            </p:txBody>
          </p:sp>
          <p:sp>
            <p:nvSpPr>
              <p:cNvPr id="8" name="Oval 30"/>
              <p:cNvSpPr>
                <a:spLocks noChangeArrowheads="1"/>
              </p:cNvSpPr>
              <p:nvPr/>
            </p:nvSpPr>
            <p:spPr bwMode="auto">
              <a:xfrm>
                <a:off x="3257550" y="2114550"/>
                <a:ext cx="115888" cy="1158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ru-RU"/>
              </a:p>
            </p:txBody>
          </p:sp>
          <p:sp>
            <p:nvSpPr>
              <p:cNvPr id="9" name="Oval 31"/>
              <p:cNvSpPr>
                <a:spLocks noChangeArrowheads="1"/>
              </p:cNvSpPr>
              <p:nvPr/>
            </p:nvSpPr>
            <p:spPr bwMode="auto">
              <a:xfrm>
                <a:off x="3036888" y="2074863"/>
                <a:ext cx="115888" cy="1174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ru-RU"/>
              </a:p>
            </p:txBody>
          </p:sp>
        </p:grpSp>
      </p:grpSp>
    </p:spTree>
  </p:cSld>
  <p:clrMapOvr>
    <a:masterClrMapping/>
  </p:clrMapOvr>
  <p:transition spd="slow" advClick="0" advTm="0">
    <p:comb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2750344" y="2365375"/>
            <a:ext cx="1764506" cy="1470025"/>
          </a:xfrm>
          <a:custGeom>
            <a:avLst/>
            <a:gdLst>
              <a:gd name="connsiteX0" fmla="*/ 0 w 1759744"/>
              <a:gd name="connsiteY0" fmla="*/ 0 h 1322387"/>
              <a:gd name="connsiteX1" fmla="*/ 1759744 w 1759744"/>
              <a:gd name="connsiteY1" fmla="*/ 0 h 1322387"/>
              <a:gd name="connsiteX2" fmla="*/ 1759744 w 1759744"/>
              <a:gd name="connsiteY2" fmla="*/ 1322387 h 1322387"/>
              <a:gd name="connsiteX3" fmla="*/ 0 w 1759744"/>
              <a:gd name="connsiteY3" fmla="*/ 1322387 h 1322387"/>
              <a:gd name="connsiteX4" fmla="*/ 0 w 1759744"/>
              <a:gd name="connsiteY4" fmla="*/ 0 h 1322387"/>
              <a:gd name="connsiteX0-1" fmla="*/ 0 w 1764506"/>
              <a:gd name="connsiteY0-2" fmla="*/ 147638 h 1470025"/>
              <a:gd name="connsiteX1-3" fmla="*/ 1764506 w 1764506"/>
              <a:gd name="connsiteY1-4" fmla="*/ 0 h 1470025"/>
              <a:gd name="connsiteX2-5" fmla="*/ 1759744 w 1764506"/>
              <a:gd name="connsiteY2-6" fmla="*/ 1470025 h 1470025"/>
              <a:gd name="connsiteX3-7" fmla="*/ 0 w 1764506"/>
              <a:gd name="connsiteY3-8" fmla="*/ 1470025 h 1470025"/>
              <a:gd name="connsiteX4-9" fmla="*/ 0 w 1764506"/>
              <a:gd name="connsiteY4-10" fmla="*/ 147638 h 14700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764506" h="1470025">
                <a:moveTo>
                  <a:pt x="0" y="147638"/>
                </a:moveTo>
                <a:lnTo>
                  <a:pt x="1764506" y="0"/>
                </a:lnTo>
                <a:cubicBezTo>
                  <a:pt x="1762919" y="490008"/>
                  <a:pt x="1761331" y="980017"/>
                  <a:pt x="1759744" y="1470025"/>
                </a:cubicBezTo>
                <a:lnTo>
                  <a:pt x="0" y="1470025"/>
                </a:lnTo>
                <a:lnTo>
                  <a:pt x="0" y="147638"/>
                </a:lnTo>
                <a:close/>
              </a:path>
            </a:pathLst>
          </a:custGeom>
        </p:spPr>
        <p:txBody>
          <a:bodyPr/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1"/>
          </p:nvPr>
        </p:nvSpPr>
        <p:spPr>
          <a:xfrm>
            <a:off x="4953000" y="2365375"/>
            <a:ext cx="2347913" cy="151606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2"/>
          </p:nvPr>
        </p:nvSpPr>
        <p:spPr>
          <a:xfrm>
            <a:off x="7705725" y="2365375"/>
            <a:ext cx="1766888" cy="1470025"/>
          </a:xfrm>
          <a:custGeom>
            <a:avLst/>
            <a:gdLst>
              <a:gd name="connsiteX0" fmla="*/ 0 w 1766888"/>
              <a:gd name="connsiteY0" fmla="*/ 0 h 1470025"/>
              <a:gd name="connsiteX1" fmla="*/ 1766888 w 1766888"/>
              <a:gd name="connsiteY1" fmla="*/ 0 h 1470025"/>
              <a:gd name="connsiteX2" fmla="*/ 1766888 w 1766888"/>
              <a:gd name="connsiteY2" fmla="*/ 1470025 h 1470025"/>
              <a:gd name="connsiteX3" fmla="*/ 0 w 1766888"/>
              <a:gd name="connsiteY3" fmla="*/ 1470025 h 1470025"/>
              <a:gd name="connsiteX4" fmla="*/ 0 w 1766888"/>
              <a:gd name="connsiteY4" fmla="*/ 0 h 1470025"/>
              <a:gd name="connsiteX0-1" fmla="*/ 0 w 1766888"/>
              <a:gd name="connsiteY0-2" fmla="*/ 0 h 1470025"/>
              <a:gd name="connsiteX1-3" fmla="*/ 1757363 w 1766888"/>
              <a:gd name="connsiteY1-4" fmla="*/ 166688 h 1470025"/>
              <a:gd name="connsiteX2-5" fmla="*/ 1766888 w 1766888"/>
              <a:gd name="connsiteY2-6" fmla="*/ 1470025 h 1470025"/>
              <a:gd name="connsiteX3-7" fmla="*/ 0 w 1766888"/>
              <a:gd name="connsiteY3-8" fmla="*/ 1470025 h 1470025"/>
              <a:gd name="connsiteX4-9" fmla="*/ 0 w 1766888"/>
              <a:gd name="connsiteY4-10" fmla="*/ 0 h 14700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766888" h="1470025">
                <a:moveTo>
                  <a:pt x="0" y="0"/>
                </a:moveTo>
                <a:lnTo>
                  <a:pt x="1757363" y="166688"/>
                </a:lnTo>
                <a:lnTo>
                  <a:pt x="1766888" y="1470025"/>
                </a:lnTo>
                <a:lnTo>
                  <a:pt x="0" y="1470025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401210" y="415931"/>
            <a:ext cx="2101289" cy="398780"/>
            <a:chOff x="401210" y="415931"/>
            <a:chExt cx="2101289" cy="398780"/>
          </a:xfrm>
        </p:grpSpPr>
        <p:sp>
          <p:nvSpPr>
            <p:cNvPr id="4" name="矩形 3"/>
            <p:cNvSpPr>
              <a:spLocks noChangeArrowheads="1"/>
            </p:cNvSpPr>
            <p:nvPr userDrawn="1"/>
          </p:nvSpPr>
          <p:spPr bwMode="auto">
            <a:xfrm>
              <a:off x="795619" y="415931"/>
              <a:ext cx="1706880" cy="398780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45720" rIns="91440" bIns="45720" rtlCol="0">
              <a:spAutoFit/>
            </a:bodyPr>
            <a:lstStyle/>
            <a:p>
              <a:pPr marL="0" indent="0">
                <a:buNone/>
              </a:pPr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输入标题内容</a:t>
              </a:r>
            </a:p>
          </p:txBody>
        </p:sp>
        <p:grpSp>
          <p:nvGrpSpPr>
            <p:cNvPr id="5" name="Group 18289"/>
            <p:cNvGrpSpPr/>
            <p:nvPr userDrawn="1"/>
          </p:nvGrpSpPr>
          <p:grpSpPr>
            <a:xfrm>
              <a:off x="401210" y="479892"/>
              <a:ext cx="350594" cy="267483"/>
              <a:chOff x="2897188" y="2074863"/>
              <a:chExt cx="582613" cy="444500"/>
            </a:xfrm>
            <a:gradFill>
              <a:gsLst>
                <a:gs pos="0">
                  <a:srgbClr val="7200F5"/>
                </a:gs>
                <a:gs pos="66000">
                  <a:srgbClr val="310A88"/>
                </a:gs>
              </a:gsLst>
              <a:lin ang="2700000" scaled="1"/>
            </a:gradFill>
          </p:grpSpPr>
          <p:sp>
            <p:nvSpPr>
              <p:cNvPr id="7" name="Freeform 29"/>
              <p:cNvSpPr/>
              <p:nvPr/>
            </p:nvSpPr>
            <p:spPr bwMode="auto">
              <a:xfrm>
                <a:off x="2897188" y="2236788"/>
                <a:ext cx="582613" cy="282575"/>
              </a:xfrm>
              <a:custGeom>
                <a:avLst/>
                <a:gdLst>
                  <a:gd name="T0" fmla="*/ 192 w 196"/>
                  <a:gd name="T1" fmla="*/ 36 h 95"/>
                  <a:gd name="T2" fmla="*/ 175 w 196"/>
                  <a:gd name="T3" fmla="*/ 33 h 95"/>
                  <a:gd name="T4" fmla="*/ 23 w 196"/>
                  <a:gd name="T5" fmla="*/ 7 h 95"/>
                  <a:gd name="T6" fmla="*/ 7 w 196"/>
                  <a:gd name="T7" fmla="*/ 4 h 95"/>
                  <a:gd name="T8" fmla="*/ 4 w 196"/>
                  <a:gd name="T9" fmla="*/ 21 h 95"/>
                  <a:gd name="T10" fmla="*/ 91 w 196"/>
                  <a:gd name="T11" fmla="*/ 78 h 95"/>
                  <a:gd name="T12" fmla="*/ 111 w 196"/>
                  <a:gd name="T13" fmla="*/ 80 h 95"/>
                  <a:gd name="T14" fmla="*/ 189 w 196"/>
                  <a:gd name="T15" fmla="*/ 53 h 95"/>
                  <a:gd name="T16" fmla="*/ 192 w 196"/>
                  <a:gd name="T17" fmla="*/ 36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95">
                    <a:moveTo>
                      <a:pt x="192" y="36"/>
                    </a:moveTo>
                    <a:cubicBezTo>
                      <a:pt x="188" y="31"/>
                      <a:pt x="180" y="29"/>
                      <a:pt x="175" y="33"/>
                    </a:cubicBezTo>
                    <a:cubicBezTo>
                      <a:pt x="86" y="95"/>
                      <a:pt x="26" y="11"/>
                      <a:pt x="23" y="7"/>
                    </a:cubicBezTo>
                    <a:cubicBezTo>
                      <a:pt x="20" y="2"/>
                      <a:pt x="12" y="0"/>
                      <a:pt x="7" y="4"/>
                    </a:cubicBezTo>
                    <a:cubicBezTo>
                      <a:pt x="1" y="8"/>
                      <a:pt x="0" y="16"/>
                      <a:pt x="4" y="21"/>
                    </a:cubicBezTo>
                    <a:cubicBezTo>
                      <a:pt x="5" y="23"/>
                      <a:pt x="37" y="69"/>
                      <a:pt x="91" y="78"/>
                    </a:cubicBezTo>
                    <a:cubicBezTo>
                      <a:pt x="97" y="80"/>
                      <a:pt x="104" y="80"/>
                      <a:pt x="111" y="80"/>
                    </a:cubicBezTo>
                    <a:cubicBezTo>
                      <a:pt x="137" y="80"/>
                      <a:pt x="163" y="71"/>
                      <a:pt x="189" y="53"/>
                    </a:cubicBezTo>
                    <a:cubicBezTo>
                      <a:pt x="194" y="49"/>
                      <a:pt x="196" y="42"/>
                      <a:pt x="192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ru-RU"/>
              </a:p>
            </p:txBody>
          </p:sp>
          <p:sp>
            <p:nvSpPr>
              <p:cNvPr id="9" name="Oval 30"/>
              <p:cNvSpPr>
                <a:spLocks noChangeArrowheads="1"/>
              </p:cNvSpPr>
              <p:nvPr/>
            </p:nvSpPr>
            <p:spPr bwMode="auto">
              <a:xfrm>
                <a:off x="3257550" y="2114550"/>
                <a:ext cx="115888" cy="1158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ru-RU"/>
              </a:p>
            </p:txBody>
          </p:sp>
          <p:sp>
            <p:nvSpPr>
              <p:cNvPr id="14" name="Oval 31"/>
              <p:cNvSpPr>
                <a:spLocks noChangeArrowheads="1"/>
              </p:cNvSpPr>
              <p:nvPr/>
            </p:nvSpPr>
            <p:spPr bwMode="auto">
              <a:xfrm>
                <a:off x="3036888" y="2074863"/>
                <a:ext cx="115888" cy="1174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ru-RU"/>
              </a:p>
            </p:txBody>
          </p:sp>
        </p:grpSp>
      </p:grpSp>
    </p:spTree>
  </p:cSld>
  <p:clrMapOvr>
    <a:masterClrMapping/>
  </p:clrMapOvr>
  <p:transition spd="slow" advClick="0" advTm="0">
    <p:comb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899886" y="2106386"/>
            <a:ext cx="4789714" cy="2627539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401210" y="415931"/>
            <a:ext cx="2101289" cy="398780"/>
            <a:chOff x="401210" y="415931"/>
            <a:chExt cx="2101289" cy="398780"/>
          </a:xfrm>
        </p:grpSpPr>
        <p:sp>
          <p:nvSpPr>
            <p:cNvPr id="4" name="矩形 3"/>
            <p:cNvSpPr>
              <a:spLocks noChangeArrowheads="1"/>
            </p:cNvSpPr>
            <p:nvPr userDrawn="1"/>
          </p:nvSpPr>
          <p:spPr bwMode="auto">
            <a:xfrm>
              <a:off x="795619" y="415931"/>
              <a:ext cx="1706880" cy="398780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45720" rIns="91440" bIns="45720" rtlCol="0">
              <a:spAutoFit/>
            </a:bodyPr>
            <a:lstStyle/>
            <a:p>
              <a:pPr marL="0" indent="0">
                <a:buNone/>
              </a:pPr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输入标题内容</a:t>
              </a:r>
            </a:p>
          </p:txBody>
        </p:sp>
        <p:grpSp>
          <p:nvGrpSpPr>
            <p:cNvPr id="5" name="Group 18289"/>
            <p:cNvGrpSpPr/>
            <p:nvPr userDrawn="1"/>
          </p:nvGrpSpPr>
          <p:grpSpPr>
            <a:xfrm>
              <a:off x="401210" y="479892"/>
              <a:ext cx="350594" cy="267483"/>
              <a:chOff x="2897188" y="2074863"/>
              <a:chExt cx="582613" cy="444500"/>
            </a:xfrm>
            <a:gradFill>
              <a:gsLst>
                <a:gs pos="0">
                  <a:srgbClr val="7200F5"/>
                </a:gs>
                <a:gs pos="66000">
                  <a:srgbClr val="310A88"/>
                </a:gs>
              </a:gsLst>
              <a:lin ang="2700000" scaled="1"/>
            </a:gradFill>
          </p:grpSpPr>
          <p:sp>
            <p:nvSpPr>
              <p:cNvPr id="7" name="Freeform 29"/>
              <p:cNvSpPr/>
              <p:nvPr/>
            </p:nvSpPr>
            <p:spPr bwMode="auto">
              <a:xfrm>
                <a:off x="2897188" y="2236788"/>
                <a:ext cx="582613" cy="282575"/>
              </a:xfrm>
              <a:custGeom>
                <a:avLst/>
                <a:gdLst>
                  <a:gd name="T0" fmla="*/ 192 w 196"/>
                  <a:gd name="T1" fmla="*/ 36 h 95"/>
                  <a:gd name="T2" fmla="*/ 175 w 196"/>
                  <a:gd name="T3" fmla="*/ 33 h 95"/>
                  <a:gd name="T4" fmla="*/ 23 w 196"/>
                  <a:gd name="T5" fmla="*/ 7 h 95"/>
                  <a:gd name="T6" fmla="*/ 7 w 196"/>
                  <a:gd name="T7" fmla="*/ 4 h 95"/>
                  <a:gd name="T8" fmla="*/ 4 w 196"/>
                  <a:gd name="T9" fmla="*/ 21 h 95"/>
                  <a:gd name="T10" fmla="*/ 91 w 196"/>
                  <a:gd name="T11" fmla="*/ 78 h 95"/>
                  <a:gd name="T12" fmla="*/ 111 w 196"/>
                  <a:gd name="T13" fmla="*/ 80 h 95"/>
                  <a:gd name="T14" fmla="*/ 189 w 196"/>
                  <a:gd name="T15" fmla="*/ 53 h 95"/>
                  <a:gd name="T16" fmla="*/ 192 w 196"/>
                  <a:gd name="T17" fmla="*/ 36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95">
                    <a:moveTo>
                      <a:pt x="192" y="36"/>
                    </a:moveTo>
                    <a:cubicBezTo>
                      <a:pt x="188" y="31"/>
                      <a:pt x="180" y="29"/>
                      <a:pt x="175" y="33"/>
                    </a:cubicBezTo>
                    <a:cubicBezTo>
                      <a:pt x="86" y="95"/>
                      <a:pt x="26" y="11"/>
                      <a:pt x="23" y="7"/>
                    </a:cubicBezTo>
                    <a:cubicBezTo>
                      <a:pt x="20" y="2"/>
                      <a:pt x="12" y="0"/>
                      <a:pt x="7" y="4"/>
                    </a:cubicBezTo>
                    <a:cubicBezTo>
                      <a:pt x="1" y="8"/>
                      <a:pt x="0" y="16"/>
                      <a:pt x="4" y="21"/>
                    </a:cubicBezTo>
                    <a:cubicBezTo>
                      <a:pt x="5" y="23"/>
                      <a:pt x="37" y="69"/>
                      <a:pt x="91" y="78"/>
                    </a:cubicBezTo>
                    <a:cubicBezTo>
                      <a:pt x="97" y="80"/>
                      <a:pt x="104" y="80"/>
                      <a:pt x="111" y="80"/>
                    </a:cubicBezTo>
                    <a:cubicBezTo>
                      <a:pt x="137" y="80"/>
                      <a:pt x="163" y="71"/>
                      <a:pt x="189" y="53"/>
                    </a:cubicBezTo>
                    <a:cubicBezTo>
                      <a:pt x="194" y="49"/>
                      <a:pt x="196" y="42"/>
                      <a:pt x="192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ru-RU"/>
              </a:p>
            </p:txBody>
          </p:sp>
          <p:sp>
            <p:nvSpPr>
              <p:cNvPr id="9" name="Oval 30"/>
              <p:cNvSpPr>
                <a:spLocks noChangeArrowheads="1"/>
              </p:cNvSpPr>
              <p:nvPr/>
            </p:nvSpPr>
            <p:spPr bwMode="auto">
              <a:xfrm>
                <a:off x="3257550" y="2114550"/>
                <a:ext cx="115888" cy="1158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ru-RU"/>
              </a:p>
            </p:txBody>
          </p:sp>
          <p:sp>
            <p:nvSpPr>
              <p:cNvPr id="14" name="Oval 31"/>
              <p:cNvSpPr>
                <a:spLocks noChangeArrowheads="1"/>
              </p:cNvSpPr>
              <p:nvPr/>
            </p:nvSpPr>
            <p:spPr bwMode="auto">
              <a:xfrm>
                <a:off x="3036888" y="2074863"/>
                <a:ext cx="115888" cy="1174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ru-RU"/>
              </a:p>
            </p:txBody>
          </p:sp>
        </p:grpSp>
      </p:grpSp>
    </p:spTree>
  </p:cSld>
  <p:clrMapOvr>
    <a:masterClrMapping/>
  </p:clrMapOvr>
  <p:transition spd="slow" advClick="0" advTm="0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4197-E052-4875-A807-CD49D02FC297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26A9-136C-49C5-ACC3-AB44E2FDA6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6097969" y="1"/>
            <a:ext cx="6094031" cy="6857999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3" name="组合 2"/>
          <p:cNvGrpSpPr/>
          <p:nvPr userDrawn="1"/>
        </p:nvGrpSpPr>
        <p:grpSpPr>
          <a:xfrm>
            <a:off x="401210" y="415931"/>
            <a:ext cx="2101289" cy="398780"/>
            <a:chOff x="401210" y="415931"/>
            <a:chExt cx="2101289" cy="398780"/>
          </a:xfrm>
        </p:grpSpPr>
        <p:sp>
          <p:nvSpPr>
            <p:cNvPr id="4" name="矩形 3"/>
            <p:cNvSpPr>
              <a:spLocks noChangeArrowheads="1"/>
            </p:cNvSpPr>
            <p:nvPr userDrawn="1"/>
          </p:nvSpPr>
          <p:spPr bwMode="auto">
            <a:xfrm>
              <a:off x="795619" y="415931"/>
              <a:ext cx="1706880" cy="398780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45720" rIns="91440" bIns="45720" rtlCol="0">
              <a:spAutoFit/>
            </a:bodyPr>
            <a:lstStyle/>
            <a:p>
              <a:pPr marL="0" indent="0">
                <a:buNone/>
              </a:pPr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输入标题内容</a:t>
              </a:r>
            </a:p>
          </p:txBody>
        </p:sp>
        <p:grpSp>
          <p:nvGrpSpPr>
            <p:cNvPr id="5" name="Group 18289"/>
            <p:cNvGrpSpPr/>
            <p:nvPr userDrawn="1"/>
          </p:nvGrpSpPr>
          <p:grpSpPr>
            <a:xfrm>
              <a:off x="401210" y="479892"/>
              <a:ext cx="350594" cy="267483"/>
              <a:chOff x="2897188" y="2074863"/>
              <a:chExt cx="582613" cy="444500"/>
            </a:xfrm>
            <a:gradFill>
              <a:gsLst>
                <a:gs pos="0">
                  <a:srgbClr val="7200F5"/>
                </a:gs>
                <a:gs pos="66000">
                  <a:srgbClr val="310A88"/>
                </a:gs>
              </a:gsLst>
              <a:lin ang="2700000" scaled="1"/>
            </a:gradFill>
          </p:grpSpPr>
          <p:sp>
            <p:nvSpPr>
              <p:cNvPr id="7" name="Freeform 29"/>
              <p:cNvSpPr/>
              <p:nvPr/>
            </p:nvSpPr>
            <p:spPr bwMode="auto">
              <a:xfrm>
                <a:off x="2897188" y="2236788"/>
                <a:ext cx="582613" cy="282575"/>
              </a:xfrm>
              <a:custGeom>
                <a:avLst/>
                <a:gdLst>
                  <a:gd name="T0" fmla="*/ 192 w 196"/>
                  <a:gd name="T1" fmla="*/ 36 h 95"/>
                  <a:gd name="T2" fmla="*/ 175 w 196"/>
                  <a:gd name="T3" fmla="*/ 33 h 95"/>
                  <a:gd name="T4" fmla="*/ 23 w 196"/>
                  <a:gd name="T5" fmla="*/ 7 h 95"/>
                  <a:gd name="T6" fmla="*/ 7 w 196"/>
                  <a:gd name="T7" fmla="*/ 4 h 95"/>
                  <a:gd name="T8" fmla="*/ 4 w 196"/>
                  <a:gd name="T9" fmla="*/ 21 h 95"/>
                  <a:gd name="T10" fmla="*/ 91 w 196"/>
                  <a:gd name="T11" fmla="*/ 78 h 95"/>
                  <a:gd name="T12" fmla="*/ 111 w 196"/>
                  <a:gd name="T13" fmla="*/ 80 h 95"/>
                  <a:gd name="T14" fmla="*/ 189 w 196"/>
                  <a:gd name="T15" fmla="*/ 53 h 95"/>
                  <a:gd name="T16" fmla="*/ 192 w 196"/>
                  <a:gd name="T17" fmla="*/ 36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95">
                    <a:moveTo>
                      <a:pt x="192" y="36"/>
                    </a:moveTo>
                    <a:cubicBezTo>
                      <a:pt x="188" y="31"/>
                      <a:pt x="180" y="29"/>
                      <a:pt x="175" y="33"/>
                    </a:cubicBezTo>
                    <a:cubicBezTo>
                      <a:pt x="86" y="95"/>
                      <a:pt x="26" y="11"/>
                      <a:pt x="23" y="7"/>
                    </a:cubicBezTo>
                    <a:cubicBezTo>
                      <a:pt x="20" y="2"/>
                      <a:pt x="12" y="0"/>
                      <a:pt x="7" y="4"/>
                    </a:cubicBezTo>
                    <a:cubicBezTo>
                      <a:pt x="1" y="8"/>
                      <a:pt x="0" y="16"/>
                      <a:pt x="4" y="21"/>
                    </a:cubicBezTo>
                    <a:cubicBezTo>
                      <a:pt x="5" y="23"/>
                      <a:pt x="37" y="69"/>
                      <a:pt x="91" y="78"/>
                    </a:cubicBezTo>
                    <a:cubicBezTo>
                      <a:pt x="97" y="80"/>
                      <a:pt x="104" y="80"/>
                      <a:pt x="111" y="80"/>
                    </a:cubicBezTo>
                    <a:cubicBezTo>
                      <a:pt x="137" y="80"/>
                      <a:pt x="163" y="71"/>
                      <a:pt x="189" y="53"/>
                    </a:cubicBezTo>
                    <a:cubicBezTo>
                      <a:pt x="194" y="49"/>
                      <a:pt x="196" y="42"/>
                      <a:pt x="192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ru-RU"/>
              </a:p>
            </p:txBody>
          </p:sp>
          <p:sp>
            <p:nvSpPr>
              <p:cNvPr id="9" name="Oval 30"/>
              <p:cNvSpPr>
                <a:spLocks noChangeArrowheads="1"/>
              </p:cNvSpPr>
              <p:nvPr/>
            </p:nvSpPr>
            <p:spPr bwMode="auto">
              <a:xfrm>
                <a:off x="3257550" y="2114550"/>
                <a:ext cx="115888" cy="1158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ru-RU"/>
              </a:p>
            </p:txBody>
          </p:sp>
          <p:sp>
            <p:nvSpPr>
              <p:cNvPr id="14" name="Oval 31"/>
              <p:cNvSpPr>
                <a:spLocks noChangeArrowheads="1"/>
              </p:cNvSpPr>
              <p:nvPr/>
            </p:nvSpPr>
            <p:spPr bwMode="auto">
              <a:xfrm>
                <a:off x="3036888" y="2074863"/>
                <a:ext cx="115888" cy="1174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ru-RU"/>
              </a:p>
            </p:txBody>
          </p:sp>
        </p:grpSp>
      </p:grpSp>
    </p:spTree>
  </p:cSld>
  <p:clrMapOvr>
    <a:masterClrMapping/>
  </p:clrMapOvr>
  <p:transition spd="slow" advClick="0" advTm="0">
    <p:comb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0" y="1570838"/>
            <a:ext cx="12192000" cy="341323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401210" y="415931"/>
            <a:ext cx="2101289" cy="398780"/>
            <a:chOff x="401210" y="415931"/>
            <a:chExt cx="2101289" cy="398780"/>
          </a:xfrm>
        </p:grpSpPr>
        <p:sp>
          <p:nvSpPr>
            <p:cNvPr id="3" name="矩形 3"/>
            <p:cNvSpPr>
              <a:spLocks noChangeArrowheads="1"/>
            </p:cNvSpPr>
            <p:nvPr userDrawn="1"/>
          </p:nvSpPr>
          <p:spPr bwMode="auto">
            <a:xfrm>
              <a:off x="795619" y="415931"/>
              <a:ext cx="1706880" cy="398780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45720" rIns="91440" bIns="45720" rtlCol="0">
              <a:spAutoFit/>
            </a:bodyPr>
            <a:lstStyle/>
            <a:p>
              <a:pPr marL="0" indent="0">
                <a:buNone/>
              </a:pPr>
              <a:r>
                <a:rPr lang="zh-CN" altLang="en-US" sz="2000" dirty="0">
                  <a:solidFill>
                    <a:schemeClr val="bg1"/>
                  </a:solidFill>
                  <a:cs typeface="+mn-ea"/>
                  <a:sym typeface="+mn-lt"/>
                </a:rPr>
                <a:t>输入标题内容</a:t>
              </a:r>
            </a:p>
          </p:txBody>
        </p:sp>
        <p:grpSp>
          <p:nvGrpSpPr>
            <p:cNvPr id="4" name="Group 18289"/>
            <p:cNvGrpSpPr/>
            <p:nvPr userDrawn="1"/>
          </p:nvGrpSpPr>
          <p:grpSpPr>
            <a:xfrm>
              <a:off x="401210" y="479892"/>
              <a:ext cx="350594" cy="267483"/>
              <a:chOff x="2897188" y="2074863"/>
              <a:chExt cx="582613" cy="444500"/>
            </a:xfrm>
            <a:gradFill>
              <a:gsLst>
                <a:gs pos="0">
                  <a:srgbClr val="7200F5"/>
                </a:gs>
                <a:gs pos="66000">
                  <a:srgbClr val="310A88"/>
                </a:gs>
              </a:gsLst>
              <a:lin ang="2700000" scaled="1"/>
            </a:gradFill>
          </p:grpSpPr>
          <p:sp>
            <p:nvSpPr>
              <p:cNvPr id="9" name="Freeform 29"/>
              <p:cNvSpPr/>
              <p:nvPr/>
            </p:nvSpPr>
            <p:spPr bwMode="auto">
              <a:xfrm>
                <a:off x="2897188" y="2236788"/>
                <a:ext cx="582613" cy="282575"/>
              </a:xfrm>
              <a:custGeom>
                <a:avLst/>
                <a:gdLst>
                  <a:gd name="T0" fmla="*/ 192 w 196"/>
                  <a:gd name="T1" fmla="*/ 36 h 95"/>
                  <a:gd name="T2" fmla="*/ 175 w 196"/>
                  <a:gd name="T3" fmla="*/ 33 h 95"/>
                  <a:gd name="T4" fmla="*/ 23 w 196"/>
                  <a:gd name="T5" fmla="*/ 7 h 95"/>
                  <a:gd name="T6" fmla="*/ 7 w 196"/>
                  <a:gd name="T7" fmla="*/ 4 h 95"/>
                  <a:gd name="T8" fmla="*/ 4 w 196"/>
                  <a:gd name="T9" fmla="*/ 21 h 95"/>
                  <a:gd name="T10" fmla="*/ 91 w 196"/>
                  <a:gd name="T11" fmla="*/ 78 h 95"/>
                  <a:gd name="T12" fmla="*/ 111 w 196"/>
                  <a:gd name="T13" fmla="*/ 80 h 95"/>
                  <a:gd name="T14" fmla="*/ 189 w 196"/>
                  <a:gd name="T15" fmla="*/ 53 h 95"/>
                  <a:gd name="T16" fmla="*/ 192 w 196"/>
                  <a:gd name="T17" fmla="*/ 36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95">
                    <a:moveTo>
                      <a:pt x="192" y="36"/>
                    </a:moveTo>
                    <a:cubicBezTo>
                      <a:pt x="188" y="31"/>
                      <a:pt x="180" y="29"/>
                      <a:pt x="175" y="33"/>
                    </a:cubicBezTo>
                    <a:cubicBezTo>
                      <a:pt x="86" y="95"/>
                      <a:pt x="26" y="11"/>
                      <a:pt x="23" y="7"/>
                    </a:cubicBezTo>
                    <a:cubicBezTo>
                      <a:pt x="20" y="2"/>
                      <a:pt x="12" y="0"/>
                      <a:pt x="7" y="4"/>
                    </a:cubicBezTo>
                    <a:cubicBezTo>
                      <a:pt x="1" y="8"/>
                      <a:pt x="0" y="16"/>
                      <a:pt x="4" y="21"/>
                    </a:cubicBezTo>
                    <a:cubicBezTo>
                      <a:pt x="5" y="23"/>
                      <a:pt x="37" y="69"/>
                      <a:pt x="91" y="78"/>
                    </a:cubicBezTo>
                    <a:cubicBezTo>
                      <a:pt x="97" y="80"/>
                      <a:pt x="104" y="80"/>
                      <a:pt x="111" y="80"/>
                    </a:cubicBezTo>
                    <a:cubicBezTo>
                      <a:pt x="137" y="80"/>
                      <a:pt x="163" y="71"/>
                      <a:pt x="189" y="53"/>
                    </a:cubicBezTo>
                    <a:cubicBezTo>
                      <a:pt x="194" y="49"/>
                      <a:pt x="196" y="42"/>
                      <a:pt x="192" y="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ru-RU"/>
              </a:p>
            </p:txBody>
          </p:sp>
          <p:sp>
            <p:nvSpPr>
              <p:cNvPr id="13" name="Oval 30"/>
              <p:cNvSpPr>
                <a:spLocks noChangeArrowheads="1"/>
              </p:cNvSpPr>
              <p:nvPr/>
            </p:nvSpPr>
            <p:spPr bwMode="auto">
              <a:xfrm>
                <a:off x="3257550" y="2114550"/>
                <a:ext cx="115888" cy="1158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ru-RU"/>
              </a:p>
            </p:txBody>
          </p:sp>
          <p:sp>
            <p:nvSpPr>
              <p:cNvPr id="14" name="Oval 31"/>
              <p:cNvSpPr>
                <a:spLocks noChangeArrowheads="1"/>
              </p:cNvSpPr>
              <p:nvPr/>
            </p:nvSpPr>
            <p:spPr bwMode="auto">
              <a:xfrm>
                <a:off x="3036888" y="2074863"/>
                <a:ext cx="115888" cy="1174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ru-RU"/>
              </a:p>
            </p:txBody>
          </p:sp>
        </p:grpSp>
      </p:grpSp>
    </p:spTree>
  </p:cSld>
  <p:clrMapOvr>
    <a:masterClrMapping/>
  </p:clrMapOvr>
  <p:transition spd="slow" advClick="0" advTm="0">
    <p:comb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0682955" y="442806"/>
            <a:ext cx="1358578" cy="36933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>
              <a:defRPr/>
            </a:pPr>
            <a:r>
              <a:rPr lang="en-US" altLang="zh-CN" spc="6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LOGO</a:t>
            </a:r>
            <a:endParaRPr lang="en-US" altLang="ko-KR" spc="6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等腰三角形 4"/>
          <p:cNvSpPr/>
          <p:nvPr userDrawn="1"/>
        </p:nvSpPr>
        <p:spPr>
          <a:xfrm>
            <a:off x="10799172" y="6476669"/>
            <a:ext cx="711994" cy="39290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灯片编号占位符 1"/>
          <p:cNvSpPr txBox="1"/>
          <p:nvPr userDrawn="1"/>
        </p:nvSpPr>
        <p:spPr>
          <a:xfrm>
            <a:off x="10770192" y="6595735"/>
            <a:ext cx="523876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0BCDC8-8E65-43F5-AF26-2CEF1C6C8E15}" type="slidenum">
              <a:rPr lang="zh-CN" altLang="en-US" smtClean="0">
                <a:solidFill>
                  <a:schemeClr val="bg1"/>
                </a:solidFill>
                <a:latin typeface="Impact" panose="020B0806030902050204" pitchFamily="34" charset="0"/>
              </a:rPr>
              <a:t>‹#›</a:t>
            </a:fld>
            <a:endParaRPr lang="zh-CN" altLang="en-US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064000" y="441961"/>
            <a:ext cx="4368800" cy="3083564"/>
          </a:xfrm>
          <a:custGeom>
            <a:avLst/>
            <a:gdLst/>
            <a:ahLst/>
            <a:cxnLst/>
            <a:rect l="l" t="t" r="r" b="b"/>
            <a:pathLst>
              <a:path w="3276600" h="3124200">
                <a:moveTo>
                  <a:pt x="3028950" y="0"/>
                </a:moveTo>
                <a:cubicBezTo>
                  <a:pt x="3165723" y="0"/>
                  <a:pt x="3276600" y="110877"/>
                  <a:pt x="3276600" y="247650"/>
                </a:cubicBezTo>
                <a:lnTo>
                  <a:pt x="3276600" y="2876550"/>
                </a:lnTo>
                <a:cubicBezTo>
                  <a:pt x="3276600" y="3013323"/>
                  <a:pt x="3165723" y="3124200"/>
                  <a:pt x="3028950" y="3124200"/>
                </a:cubicBezTo>
                <a:cubicBezTo>
                  <a:pt x="2892177" y="3124200"/>
                  <a:pt x="2781300" y="3013323"/>
                  <a:pt x="2781300" y="2876550"/>
                </a:cubicBezTo>
                <a:lnTo>
                  <a:pt x="2781300" y="247650"/>
                </a:lnTo>
                <a:cubicBezTo>
                  <a:pt x="2781300" y="110877"/>
                  <a:pt x="2892177" y="0"/>
                  <a:pt x="3028950" y="0"/>
                </a:cubicBezTo>
                <a:close/>
                <a:moveTo>
                  <a:pt x="2317750" y="0"/>
                </a:moveTo>
                <a:cubicBezTo>
                  <a:pt x="2454523" y="0"/>
                  <a:pt x="2565400" y="110877"/>
                  <a:pt x="2565400" y="247650"/>
                </a:cubicBezTo>
                <a:lnTo>
                  <a:pt x="2565400" y="2876550"/>
                </a:lnTo>
                <a:cubicBezTo>
                  <a:pt x="2565400" y="3013323"/>
                  <a:pt x="2454523" y="3124200"/>
                  <a:pt x="2317750" y="3124200"/>
                </a:cubicBezTo>
                <a:cubicBezTo>
                  <a:pt x="2180977" y="3124200"/>
                  <a:pt x="2070100" y="3013323"/>
                  <a:pt x="2070100" y="2876550"/>
                </a:cubicBezTo>
                <a:lnTo>
                  <a:pt x="2070100" y="247650"/>
                </a:lnTo>
                <a:cubicBezTo>
                  <a:pt x="2070100" y="110877"/>
                  <a:pt x="2180977" y="0"/>
                  <a:pt x="2317750" y="0"/>
                </a:cubicBezTo>
                <a:close/>
                <a:moveTo>
                  <a:pt x="1606550" y="0"/>
                </a:moveTo>
                <a:cubicBezTo>
                  <a:pt x="1743323" y="0"/>
                  <a:pt x="1854200" y="110877"/>
                  <a:pt x="1854200" y="247650"/>
                </a:cubicBezTo>
                <a:lnTo>
                  <a:pt x="1854200" y="2876550"/>
                </a:lnTo>
                <a:cubicBezTo>
                  <a:pt x="1854200" y="3013323"/>
                  <a:pt x="1743323" y="3124200"/>
                  <a:pt x="1606550" y="3124200"/>
                </a:cubicBezTo>
                <a:cubicBezTo>
                  <a:pt x="1469777" y="3124200"/>
                  <a:pt x="1358900" y="3013323"/>
                  <a:pt x="1358900" y="2876550"/>
                </a:cubicBezTo>
                <a:lnTo>
                  <a:pt x="1358900" y="247650"/>
                </a:lnTo>
                <a:cubicBezTo>
                  <a:pt x="1358900" y="110877"/>
                  <a:pt x="1469777" y="0"/>
                  <a:pt x="1606550" y="0"/>
                </a:cubicBezTo>
                <a:close/>
                <a:moveTo>
                  <a:pt x="958850" y="0"/>
                </a:moveTo>
                <a:cubicBezTo>
                  <a:pt x="1095623" y="0"/>
                  <a:pt x="1206500" y="110877"/>
                  <a:pt x="1206500" y="247650"/>
                </a:cubicBezTo>
                <a:lnTo>
                  <a:pt x="1206500" y="2876550"/>
                </a:lnTo>
                <a:cubicBezTo>
                  <a:pt x="1206500" y="3013323"/>
                  <a:pt x="1095623" y="3124200"/>
                  <a:pt x="958850" y="3124200"/>
                </a:cubicBezTo>
                <a:cubicBezTo>
                  <a:pt x="822077" y="3124200"/>
                  <a:pt x="711200" y="3013323"/>
                  <a:pt x="711200" y="2876550"/>
                </a:cubicBezTo>
                <a:lnTo>
                  <a:pt x="711200" y="247650"/>
                </a:lnTo>
                <a:cubicBezTo>
                  <a:pt x="711200" y="110877"/>
                  <a:pt x="822077" y="0"/>
                  <a:pt x="958850" y="0"/>
                </a:cubicBezTo>
                <a:close/>
                <a:moveTo>
                  <a:pt x="247650" y="0"/>
                </a:moveTo>
                <a:cubicBezTo>
                  <a:pt x="384423" y="0"/>
                  <a:pt x="495300" y="110877"/>
                  <a:pt x="495300" y="247650"/>
                </a:cubicBezTo>
                <a:lnTo>
                  <a:pt x="495300" y="2876550"/>
                </a:lnTo>
                <a:cubicBezTo>
                  <a:pt x="495300" y="3013323"/>
                  <a:pt x="384423" y="3124200"/>
                  <a:pt x="247650" y="3124200"/>
                </a:cubicBezTo>
                <a:cubicBezTo>
                  <a:pt x="110877" y="3124200"/>
                  <a:pt x="0" y="3013323"/>
                  <a:pt x="0" y="2876550"/>
                </a:cubicBezTo>
                <a:lnTo>
                  <a:pt x="0" y="247650"/>
                </a:lnTo>
                <a:cubicBezTo>
                  <a:pt x="0" y="110877"/>
                  <a:pt x="110877" y="0"/>
                  <a:pt x="24765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54706" y="3801452"/>
            <a:ext cx="4511964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00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954706" y="4385250"/>
            <a:ext cx="45119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975167" y="4817825"/>
            <a:ext cx="4488039" cy="1536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 spd="slow" advClick="0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4197-E052-4875-A807-CD49D02FC297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26A9-136C-49C5-ACC3-AB44E2FDA6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4197-E052-4875-A807-CD49D02FC297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26A9-136C-49C5-ACC3-AB44E2FDA6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4197-E052-4875-A807-CD49D02FC297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26A9-136C-49C5-ACC3-AB44E2FDA6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4197-E052-4875-A807-CD49D02FC297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26A9-136C-49C5-ACC3-AB44E2FDA6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4197-E052-4875-A807-CD49D02FC297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26A9-136C-49C5-ACC3-AB44E2FDA6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4197-E052-4875-A807-CD49D02FC297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26A9-136C-49C5-ACC3-AB44E2FDA6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4197-E052-4875-A807-CD49D02FC297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26A9-136C-49C5-ACC3-AB44E2FDA6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4197-E052-4875-A807-CD49D02FC297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26A9-136C-49C5-ACC3-AB44E2FDA6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4197-E052-4875-A807-CD49D02FC297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26A9-136C-49C5-ACC3-AB44E2FDA6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4197-E052-4875-A807-CD49D02FC297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26A9-136C-49C5-ACC3-AB44E2FDA6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4197-E052-4875-A807-CD49D02FC297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26A9-136C-49C5-ACC3-AB44E2FDA6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4197-E052-4875-A807-CD49D02FC297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26A9-136C-49C5-ACC3-AB44E2FDA6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4197-E052-4875-A807-CD49D02FC297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26A9-136C-49C5-ACC3-AB44E2FDA6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4197-E052-4875-A807-CD49D02FC297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26A9-136C-49C5-ACC3-AB44E2FDA6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4197-E052-4875-A807-CD49D02FC297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26A9-136C-49C5-ACC3-AB44E2FDA6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4197-E052-4875-A807-CD49D02FC297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26A9-136C-49C5-ACC3-AB44E2FDA6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4197-E052-4875-A807-CD49D02FC297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26A9-136C-49C5-ACC3-AB44E2FDA6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4197-E052-4875-A807-CD49D02FC297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926A9-136C-49C5-ACC3-AB44E2FDA6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34197-E052-4875-A807-CD49D02FC297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926A9-136C-49C5-ACC3-AB44E2FDA6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0">
    <p:comb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1D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 advClick="0" advTm="0">
    <p:comb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34197-E052-4875-A807-CD49D02FC297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926A9-136C-49C5-ACC3-AB44E2FDA6A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 spd="slow" advClick="0" advTm="0">
    <p:comb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2.jpe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2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9.png"/><Relationship Id="rId11" Type="http://schemas.openxmlformats.org/officeDocument/2006/relationships/image" Target="../media/image1.png"/><Relationship Id="rId5" Type="http://schemas.openxmlformats.org/officeDocument/2006/relationships/image" Target="../media/image8.png"/><Relationship Id="rId15" Type="http://schemas.openxmlformats.org/officeDocument/2006/relationships/image" Target="../media/image14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2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9.png"/><Relationship Id="rId11" Type="http://schemas.openxmlformats.org/officeDocument/2006/relationships/image" Target="../media/image1.png"/><Relationship Id="rId5" Type="http://schemas.openxmlformats.org/officeDocument/2006/relationships/image" Target="../media/image8.png"/><Relationship Id="rId15" Type="http://schemas.openxmlformats.org/officeDocument/2006/relationships/image" Target="../media/image14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2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9.png"/><Relationship Id="rId11" Type="http://schemas.openxmlformats.org/officeDocument/2006/relationships/image" Target="../media/image1.png"/><Relationship Id="rId5" Type="http://schemas.openxmlformats.org/officeDocument/2006/relationships/image" Target="../media/image8.png"/><Relationship Id="rId15" Type="http://schemas.openxmlformats.org/officeDocument/2006/relationships/image" Target="../media/image14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2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.png"/><Relationship Id="rId5" Type="http://schemas.openxmlformats.org/officeDocument/2006/relationships/image" Target="../media/image8.png"/><Relationship Id="rId15" Type="http://schemas.openxmlformats.org/officeDocument/2006/relationships/image" Target="../media/image14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8.jpe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F1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154" y="-3270579"/>
            <a:ext cx="6299488" cy="629948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557" y="-1175157"/>
            <a:ext cx="2392833" cy="239283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467" y="1743034"/>
            <a:ext cx="745923" cy="79975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037" y="-341036"/>
            <a:ext cx="952499" cy="95249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293" y="368407"/>
            <a:ext cx="315535" cy="338306"/>
          </a:xfrm>
          <a:prstGeom prst="rect">
            <a:avLst/>
          </a:prstGeom>
        </p:spPr>
      </p:pic>
      <p:sp>
        <p:nvSpPr>
          <p:cNvPr id="15" name="矩形: 圆角 9"/>
          <p:cNvSpPr/>
          <p:nvPr/>
        </p:nvSpPr>
        <p:spPr>
          <a:xfrm>
            <a:off x="5108254" y="5441444"/>
            <a:ext cx="2047289" cy="358140"/>
          </a:xfrm>
          <a:prstGeom prst="roundRect">
            <a:avLst>
              <a:gd name="adj" fmla="val 43864"/>
            </a:avLst>
          </a:prstGeom>
          <a:gradFill flip="none" rotWithShape="1">
            <a:gsLst>
              <a:gs pos="100000">
                <a:srgbClr val="9E9EF8"/>
              </a:gs>
              <a:gs pos="0">
                <a:srgbClr val="5E368F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ea typeface="方正黑体简体" panose="03000509000000000000" pitchFamily="65" charset="-122"/>
              </a:rPr>
              <a:t>汇报团队：糖果齁咸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041648" y="3764436"/>
            <a:ext cx="81087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spc="200" dirty="0">
                <a:solidFill>
                  <a:srgbClr val="323037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方正黑体简体" panose="03000509000000000000" pitchFamily="65" charset="-122"/>
                <a:ea typeface="方正黑体简体" panose="03000509000000000000" pitchFamily="65" charset="-122"/>
              </a:rPr>
              <a:t>赋能垃圾分类真正落地见效的信息系统项目简介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F1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-1130431" y="-1192882"/>
            <a:ext cx="2446656" cy="2446656"/>
            <a:chOff x="2733676" y="-3284219"/>
            <a:chExt cx="6772274" cy="6772274"/>
          </a:xfrm>
        </p:grpSpPr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3676" y="-3284219"/>
              <a:ext cx="6772274" cy="6772274"/>
            </a:xfrm>
            <a:prstGeom prst="rect">
              <a:avLst/>
            </a:prstGeom>
          </p:spPr>
        </p:pic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8658" y="-1521678"/>
              <a:ext cx="2392833" cy="2392833"/>
            </a:xfrm>
            <a:prstGeom prst="rect">
              <a:avLst/>
            </a:prstGeom>
          </p:spPr>
        </p:pic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5568" y="1807689"/>
              <a:ext cx="745923" cy="799754"/>
            </a:xfrm>
            <a:prstGeom prst="rect">
              <a:avLst/>
            </a:prstGeom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0138" y="-276381"/>
              <a:ext cx="952499" cy="952499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4394" y="433062"/>
              <a:ext cx="315535" cy="338306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9381" y="-1628931"/>
              <a:ext cx="847881" cy="847881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6478" y="-2034187"/>
              <a:ext cx="478013" cy="512509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868" y="-733425"/>
              <a:ext cx="266568" cy="266568"/>
            </a:xfrm>
            <a:prstGeom prst="rect">
              <a:avLst/>
            </a:prstGeom>
          </p:spPr>
        </p:pic>
      </p:grpSp>
      <p:sp>
        <p:nvSpPr>
          <p:cNvPr id="62" name="文本框 61"/>
          <p:cNvSpPr txBox="1"/>
          <p:nvPr/>
        </p:nvSpPr>
        <p:spPr>
          <a:xfrm>
            <a:off x="1316225" y="344745"/>
            <a:ext cx="3983554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323037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02 </a:t>
            </a:r>
            <a:r>
              <a:rPr lang="zh-CN" altLang="en-US" sz="3000" dirty="0">
                <a:solidFill>
                  <a:srgbClr val="323037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小游戏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01412" y="1321000"/>
            <a:ext cx="10964941" cy="5274361"/>
            <a:chOff x="512924" y="1630528"/>
            <a:chExt cx="10964941" cy="5274361"/>
          </a:xfrm>
        </p:grpSpPr>
        <p:sp>
          <p:nvSpPr>
            <p:cNvPr id="13" name="Arc 30"/>
            <p:cNvSpPr/>
            <p:nvPr/>
          </p:nvSpPr>
          <p:spPr>
            <a:xfrm>
              <a:off x="2590775" y="2067131"/>
              <a:ext cx="1611792" cy="1611792"/>
            </a:xfrm>
            <a:prstGeom prst="arc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tx1">
                    <a:lumMod val="85000"/>
                    <a:lumOff val="15000"/>
                  </a:schemeClr>
                </a:solidFill>
                <a:ea typeface="方正黑体简体" panose="03000509000000000000" pitchFamily="65" charset="-122"/>
              </a:endParaRPr>
            </a:p>
          </p:txBody>
        </p:sp>
        <p:sp>
          <p:nvSpPr>
            <p:cNvPr id="14" name="Oval 15"/>
            <p:cNvSpPr/>
            <p:nvPr/>
          </p:nvSpPr>
          <p:spPr>
            <a:xfrm>
              <a:off x="3448030" y="2949466"/>
              <a:ext cx="1473027" cy="1473026"/>
            </a:xfrm>
            <a:prstGeom prst="ellipse">
              <a:avLst/>
            </a:prstGeom>
            <a:solidFill>
              <a:srgbClr val="FFFFFF"/>
            </a:solidFill>
            <a:ln w="952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3200">
                <a:solidFill>
                  <a:schemeClr val="tx1">
                    <a:lumMod val="85000"/>
                    <a:lumOff val="15000"/>
                  </a:schemeClr>
                </a:solidFill>
                <a:ea typeface="方正黑体简体" panose="03000509000000000000" pitchFamily="65" charset="-122"/>
              </a:endParaRPr>
            </a:p>
          </p:txBody>
        </p:sp>
        <p:sp>
          <p:nvSpPr>
            <p:cNvPr id="15" name="Freeform 26"/>
            <p:cNvSpPr>
              <a:spLocks noEditPoints="1"/>
            </p:cNvSpPr>
            <p:nvPr/>
          </p:nvSpPr>
          <p:spPr bwMode="auto">
            <a:xfrm>
              <a:off x="3859850" y="3431458"/>
              <a:ext cx="506064" cy="506064"/>
            </a:xfrm>
            <a:custGeom>
              <a:avLst/>
              <a:gdLst>
                <a:gd name="T0" fmla="*/ 276 w 344"/>
                <a:gd name="T1" fmla="*/ 172 h 344"/>
                <a:gd name="T2" fmla="*/ 172 w 344"/>
                <a:gd name="T3" fmla="*/ 276 h 344"/>
                <a:gd name="T4" fmla="*/ 68 w 344"/>
                <a:gd name="T5" fmla="*/ 172 h 344"/>
                <a:gd name="T6" fmla="*/ 70 w 344"/>
                <a:gd name="T7" fmla="*/ 152 h 344"/>
                <a:gd name="T8" fmla="*/ 0 w 344"/>
                <a:gd name="T9" fmla="*/ 152 h 344"/>
                <a:gd name="T10" fmla="*/ 0 w 344"/>
                <a:gd name="T11" fmla="*/ 290 h 344"/>
                <a:gd name="T12" fmla="*/ 54 w 344"/>
                <a:gd name="T13" fmla="*/ 344 h 344"/>
                <a:gd name="T14" fmla="*/ 290 w 344"/>
                <a:gd name="T15" fmla="*/ 344 h 344"/>
                <a:gd name="T16" fmla="*/ 344 w 344"/>
                <a:gd name="T17" fmla="*/ 290 h 344"/>
                <a:gd name="T18" fmla="*/ 344 w 344"/>
                <a:gd name="T19" fmla="*/ 152 h 344"/>
                <a:gd name="T20" fmla="*/ 274 w 344"/>
                <a:gd name="T21" fmla="*/ 152 h 344"/>
                <a:gd name="T22" fmla="*/ 276 w 344"/>
                <a:gd name="T23" fmla="*/ 172 h 344"/>
                <a:gd name="T24" fmla="*/ 290 w 344"/>
                <a:gd name="T25" fmla="*/ 0 h 344"/>
                <a:gd name="T26" fmla="*/ 54 w 344"/>
                <a:gd name="T27" fmla="*/ 0 h 344"/>
                <a:gd name="T28" fmla="*/ 0 w 344"/>
                <a:gd name="T29" fmla="*/ 54 h 344"/>
                <a:gd name="T30" fmla="*/ 0 w 344"/>
                <a:gd name="T31" fmla="*/ 112 h 344"/>
                <a:gd name="T32" fmla="*/ 87 w 344"/>
                <a:gd name="T33" fmla="*/ 112 h 344"/>
                <a:gd name="T34" fmla="*/ 172 w 344"/>
                <a:gd name="T35" fmla="*/ 68 h 344"/>
                <a:gd name="T36" fmla="*/ 257 w 344"/>
                <a:gd name="T37" fmla="*/ 112 h 344"/>
                <a:gd name="T38" fmla="*/ 344 w 344"/>
                <a:gd name="T39" fmla="*/ 112 h 344"/>
                <a:gd name="T40" fmla="*/ 344 w 344"/>
                <a:gd name="T41" fmla="*/ 54 h 344"/>
                <a:gd name="T42" fmla="*/ 290 w 344"/>
                <a:gd name="T43" fmla="*/ 0 h 344"/>
                <a:gd name="T44" fmla="*/ 317 w 344"/>
                <a:gd name="T45" fmla="*/ 66 h 344"/>
                <a:gd name="T46" fmla="*/ 307 w 344"/>
                <a:gd name="T47" fmla="*/ 76 h 344"/>
                <a:gd name="T48" fmla="*/ 278 w 344"/>
                <a:gd name="T49" fmla="*/ 76 h 344"/>
                <a:gd name="T50" fmla="*/ 269 w 344"/>
                <a:gd name="T51" fmla="*/ 66 h 344"/>
                <a:gd name="T52" fmla="*/ 269 w 344"/>
                <a:gd name="T53" fmla="*/ 37 h 344"/>
                <a:gd name="T54" fmla="*/ 278 w 344"/>
                <a:gd name="T55" fmla="*/ 28 h 344"/>
                <a:gd name="T56" fmla="*/ 307 w 344"/>
                <a:gd name="T57" fmla="*/ 28 h 344"/>
                <a:gd name="T58" fmla="*/ 317 w 344"/>
                <a:gd name="T59" fmla="*/ 37 h 344"/>
                <a:gd name="T60" fmla="*/ 317 w 344"/>
                <a:gd name="T61" fmla="*/ 66 h 344"/>
                <a:gd name="T62" fmla="*/ 236 w 344"/>
                <a:gd name="T63" fmla="*/ 172 h 344"/>
                <a:gd name="T64" fmla="*/ 172 w 344"/>
                <a:gd name="T65" fmla="*/ 108 h 344"/>
                <a:gd name="T66" fmla="*/ 108 w 344"/>
                <a:gd name="T67" fmla="*/ 172 h 344"/>
                <a:gd name="T68" fmla="*/ 172 w 344"/>
                <a:gd name="T69" fmla="*/ 236 h 344"/>
                <a:gd name="T70" fmla="*/ 236 w 344"/>
                <a:gd name="T71" fmla="*/ 172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4" h="344">
                  <a:moveTo>
                    <a:pt x="276" y="172"/>
                  </a:moveTo>
                  <a:cubicBezTo>
                    <a:pt x="276" y="229"/>
                    <a:pt x="230" y="276"/>
                    <a:pt x="172" y="276"/>
                  </a:cubicBezTo>
                  <a:cubicBezTo>
                    <a:pt x="115" y="276"/>
                    <a:pt x="68" y="229"/>
                    <a:pt x="68" y="172"/>
                  </a:cubicBezTo>
                  <a:cubicBezTo>
                    <a:pt x="68" y="165"/>
                    <a:pt x="69" y="158"/>
                    <a:pt x="70" y="152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290"/>
                    <a:pt x="0" y="290"/>
                    <a:pt x="0" y="290"/>
                  </a:cubicBezTo>
                  <a:cubicBezTo>
                    <a:pt x="0" y="320"/>
                    <a:pt x="24" y="344"/>
                    <a:pt x="54" y="344"/>
                  </a:cubicBezTo>
                  <a:cubicBezTo>
                    <a:pt x="290" y="344"/>
                    <a:pt x="290" y="344"/>
                    <a:pt x="290" y="344"/>
                  </a:cubicBezTo>
                  <a:cubicBezTo>
                    <a:pt x="320" y="344"/>
                    <a:pt x="344" y="320"/>
                    <a:pt x="344" y="290"/>
                  </a:cubicBezTo>
                  <a:cubicBezTo>
                    <a:pt x="344" y="152"/>
                    <a:pt x="344" y="152"/>
                    <a:pt x="344" y="152"/>
                  </a:cubicBezTo>
                  <a:cubicBezTo>
                    <a:pt x="274" y="152"/>
                    <a:pt x="274" y="152"/>
                    <a:pt x="274" y="152"/>
                  </a:cubicBezTo>
                  <a:cubicBezTo>
                    <a:pt x="276" y="158"/>
                    <a:pt x="276" y="165"/>
                    <a:pt x="276" y="172"/>
                  </a:cubicBezTo>
                  <a:close/>
                  <a:moveTo>
                    <a:pt x="290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106" y="85"/>
                    <a:pt x="137" y="68"/>
                    <a:pt x="172" y="68"/>
                  </a:cubicBezTo>
                  <a:cubicBezTo>
                    <a:pt x="207" y="68"/>
                    <a:pt x="238" y="85"/>
                    <a:pt x="257" y="112"/>
                  </a:cubicBezTo>
                  <a:cubicBezTo>
                    <a:pt x="344" y="112"/>
                    <a:pt x="344" y="112"/>
                    <a:pt x="344" y="112"/>
                  </a:cubicBezTo>
                  <a:cubicBezTo>
                    <a:pt x="344" y="54"/>
                    <a:pt x="344" y="54"/>
                    <a:pt x="344" y="54"/>
                  </a:cubicBezTo>
                  <a:cubicBezTo>
                    <a:pt x="344" y="24"/>
                    <a:pt x="320" y="0"/>
                    <a:pt x="290" y="0"/>
                  </a:cubicBezTo>
                  <a:close/>
                  <a:moveTo>
                    <a:pt x="317" y="66"/>
                  </a:moveTo>
                  <a:cubicBezTo>
                    <a:pt x="317" y="72"/>
                    <a:pt x="312" y="76"/>
                    <a:pt x="307" y="76"/>
                  </a:cubicBezTo>
                  <a:cubicBezTo>
                    <a:pt x="278" y="76"/>
                    <a:pt x="278" y="76"/>
                    <a:pt x="278" y="76"/>
                  </a:cubicBezTo>
                  <a:cubicBezTo>
                    <a:pt x="273" y="76"/>
                    <a:pt x="269" y="72"/>
                    <a:pt x="269" y="66"/>
                  </a:cubicBezTo>
                  <a:cubicBezTo>
                    <a:pt x="269" y="37"/>
                    <a:pt x="269" y="37"/>
                    <a:pt x="269" y="37"/>
                  </a:cubicBezTo>
                  <a:cubicBezTo>
                    <a:pt x="269" y="32"/>
                    <a:pt x="273" y="28"/>
                    <a:pt x="278" y="28"/>
                  </a:cubicBezTo>
                  <a:cubicBezTo>
                    <a:pt x="307" y="28"/>
                    <a:pt x="307" y="28"/>
                    <a:pt x="307" y="28"/>
                  </a:cubicBezTo>
                  <a:cubicBezTo>
                    <a:pt x="312" y="28"/>
                    <a:pt x="317" y="32"/>
                    <a:pt x="317" y="37"/>
                  </a:cubicBezTo>
                  <a:lnTo>
                    <a:pt x="317" y="66"/>
                  </a:lnTo>
                  <a:close/>
                  <a:moveTo>
                    <a:pt x="236" y="172"/>
                  </a:moveTo>
                  <a:cubicBezTo>
                    <a:pt x="236" y="137"/>
                    <a:pt x="208" y="108"/>
                    <a:pt x="172" y="108"/>
                  </a:cubicBezTo>
                  <a:cubicBezTo>
                    <a:pt x="137" y="108"/>
                    <a:pt x="108" y="137"/>
                    <a:pt x="108" y="172"/>
                  </a:cubicBezTo>
                  <a:cubicBezTo>
                    <a:pt x="108" y="207"/>
                    <a:pt x="137" y="236"/>
                    <a:pt x="172" y="236"/>
                  </a:cubicBezTo>
                  <a:cubicBezTo>
                    <a:pt x="208" y="236"/>
                    <a:pt x="236" y="207"/>
                    <a:pt x="236" y="172"/>
                  </a:cubicBezTo>
                  <a:close/>
                </a:path>
              </a:pathLst>
            </a:custGeom>
            <a:solidFill>
              <a:srgbClr val="5E368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ea typeface="方正黑体简体" panose="03000509000000000000" pitchFamily="65" charset="-122"/>
              </a:endParaRPr>
            </a:p>
          </p:txBody>
        </p:sp>
        <p:sp>
          <p:nvSpPr>
            <p:cNvPr id="16" name="Arc 31"/>
            <p:cNvSpPr/>
            <p:nvPr/>
          </p:nvSpPr>
          <p:spPr>
            <a:xfrm flipH="1">
              <a:off x="7924811" y="2067131"/>
              <a:ext cx="1611792" cy="1611792"/>
            </a:xfrm>
            <a:prstGeom prst="arc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tx1">
                    <a:lumMod val="85000"/>
                    <a:lumOff val="15000"/>
                  </a:schemeClr>
                </a:solidFill>
                <a:ea typeface="方正黑体简体" panose="03000509000000000000" pitchFamily="65" charset="-122"/>
              </a:endParaRPr>
            </a:p>
          </p:txBody>
        </p:sp>
        <p:sp>
          <p:nvSpPr>
            <p:cNvPr id="17" name="Arc 33"/>
            <p:cNvSpPr/>
            <p:nvPr/>
          </p:nvSpPr>
          <p:spPr>
            <a:xfrm flipV="1">
              <a:off x="3829033" y="3686392"/>
              <a:ext cx="1611792" cy="1611792"/>
            </a:xfrm>
            <a:prstGeom prst="arc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tx1">
                    <a:lumMod val="85000"/>
                    <a:lumOff val="15000"/>
                  </a:schemeClr>
                </a:solidFill>
                <a:ea typeface="方正黑体简体" panose="03000509000000000000" pitchFamily="65" charset="-122"/>
              </a:endParaRPr>
            </a:p>
          </p:txBody>
        </p:sp>
        <p:sp>
          <p:nvSpPr>
            <p:cNvPr id="18" name="Oval 22"/>
            <p:cNvSpPr/>
            <p:nvPr/>
          </p:nvSpPr>
          <p:spPr>
            <a:xfrm>
              <a:off x="4686288" y="2949465"/>
              <a:ext cx="1473027" cy="1473027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3200">
                <a:solidFill>
                  <a:schemeClr val="tx1">
                    <a:lumMod val="85000"/>
                    <a:lumOff val="15000"/>
                  </a:schemeClr>
                </a:solidFill>
                <a:ea typeface="方正黑体简体" panose="03000509000000000000" pitchFamily="65" charset="-122"/>
              </a:endParaRPr>
            </a:p>
          </p:txBody>
        </p:sp>
        <p:sp>
          <p:nvSpPr>
            <p:cNvPr id="19" name="Freeform 28"/>
            <p:cNvSpPr/>
            <p:nvPr/>
          </p:nvSpPr>
          <p:spPr bwMode="auto">
            <a:xfrm>
              <a:off x="5185225" y="3436664"/>
              <a:ext cx="569944" cy="465171"/>
            </a:xfrm>
            <a:custGeom>
              <a:avLst/>
              <a:gdLst>
                <a:gd name="T0" fmla="*/ 307 w 382"/>
                <a:gd name="T1" fmla="*/ 135 h 312"/>
                <a:gd name="T2" fmla="*/ 362 w 382"/>
                <a:gd name="T3" fmla="*/ 71 h 312"/>
                <a:gd name="T4" fmla="*/ 238 w 382"/>
                <a:gd name="T5" fmla="*/ 25 h 312"/>
                <a:gd name="T6" fmla="*/ 229 w 382"/>
                <a:gd name="T7" fmla="*/ 19 h 312"/>
                <a:gd name="T8" fmla="*/ 229 w 382"/>
                <a:gd name="T9" fmla="*/ 134 h 312"/>
                <a:gd name="T10" fmla="*/ 180 w 382"/>
                <a:gd name="T11" fmla="*/ 214 h 312"/>
                <a:gd name="T12" fmla="*/ 86 w 382"/>
                <a:gd name="T13" fmla="*/ 189 h 312"/>
                <a:gd name="T14" fmla="*/ 129 w 382"/>
                <a:gd name="T15" fmla="*/ 97 h 312"/>
                <a:gd name="T16" fmla="*/ 190 w 382"/>
                <a:gd name="T17" fmla="*/ 93 h 312"/>
                <a:gd name="T18" fmla="*/ 190 w 382"/>
                <a:gd name="T19" fmla="*/ 4 h 312"/>
                <a:gd name="T20" fmla="*/ 154 w 382"/>
                <a:gd name="T21" fmla="*/ 0 h 312"/>
                <a:gd name="T22" fmla="*/ 0 w 382"/>
                <a:gd name="T23" fmla="*/ 156 h 312"/>
                <a:gd name="T24" fmla="*/ 154 w 382"/>
                <a:gd name="T25" fmla="*/ 312 h 312"/>
                <a:gd name="T26" fmla="*/ 308 w 382"/>
                <a:gd name="T27" fmla="*/ 156 h 312"/>
                <a:gd name="T28" fmla="*/ 307 w 382"/>
                <a:gd name="T29" fmla="*/ 135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2" h="312">
                  <a:moveTo>
                    <a:pt x="307" y="135"/>
                  </a:moveTo>
                  <a:cubicBezTo>
                    <a:pt x="354" y="122"/>
                    <a:pt x="382" y="72"/>
                    <a:pt x="362" y="71"/>
                  </a:cubicBezTo>
                  <a:cubicBezTo>
                    <a:pt x="311" y="68"/>
                    <a:pt x="267" y="43"/>
                    <a:pt x="238" y="25"/>
                  </a:cubicBezTo>
                  <a:cubicBezTo>
                    <a:pt x="235" y="23"/>
                    <a:pt x="232" y="21"/>
                    <a:pt x="229" y="19"/>
                  </a:cubicBezTo>
                  <a:cubicBezTo>
                    <a:pt x="229" y="134"/>
                    <a:pt x="229" y="134"/>
                    <a:pt x="229" y="134"/>
                  </a:cubicBezTo>
                  <a:cubicBezTo>
                    <a:pt x="229" y="172"/>
                    <a:pt x="206" y="202"/>
                    <a:pt x="180" y="214"/>
                  </a:cubicBezTo>
                  <a:cubicBezTo>
                    <a:pt x="142" y="233"/>
                    <a:pt x="100" y="221"/>
                    <a:pt x="86" y="189"/>
                  </a:cubicBezTo>
                  <a:cubicBezTo>
                    <a:pt x="72" y="157"/>
                    <a:pt x="91" y="116"/>
                    <a:pt x="129" y="97"/>
                  </a:cubicBezTo>
                  <a:cubicBezTo>
                    <a:pt x="150" y="87"/>
                    <a:pt x="172" y="86"/>
                    <a:pt x="190" y="93"/>
                  </a:cubicBezTo>
                  <a:cubicBezTo>
                    <a:pt x="190" y="4"/>
                    <a:pt x="190" y="4"/>
                    <a:pt x="190" y="4"/>
                  </a:cubicBezTo>
                  <a:cubicBezTo>
                    <a:pt x="178" y="1"/>
                    <a:pt x="166" y="0"/>
                    <a:pt x="154" y="0"/>
                  </a:cubicBezTo>
                  <a:cubicBezTo>
                    <a:pt x="69" y="0"/>
                    <a:pt x="0" y="70"/>
                    <a:pt x="0" y="156"/>
                  </a:cubicBezTo>
                  <a:cubicBezTo>
                    <a:pt x="0" y="242"/>
                    <a:pt x="69" y="312"/>
                    <a:pt x="154" y="312"/>
                  </a:cubicBezTo>
                  <a:cubicBezTo>
                    <a:pt x="239" y="312"/>
                    <a:pt x="308" y="242"/>
                    <a:pt x="308" y="156"/>
                  </a:cubicBezTo>
                  <a:cubicBezTo>
                    <a:pt x="308" y="149"/>
                    <a:pt x="308" y="142"/>
                    <a:pt x="307" y="135"/>
                  </a:cubicBezTo>
                  <a:close/>
                </a:path>
              </a:pathLst>
            </a:custGeom>
            <a:solidFill>
              <a:srgbClr val="5E368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ea typeface="方正黑体简体" panose="03000509000000000000" pitchFamily="65" charset="-122"/>
              </a:endParaRPr>
            </a:p>
          </p:txBody>
        </p:sp>
        <p:sp>
          <p:nvSpPr>
            <p:cNvPr id="20" name="Arc 32"/>
            <p:cNvSpPr/>
            <p:nvPr/>
          </p:nvSpPr>
          <p:spPr>
            <a:xfrm flipH="1" flipV="1">
              <a:off x="6686553" y="3686392"/>
              <a:ext cx="1611792" cy="1611792"/>
            </a:xfrm>
            <a:prstGeom prst="arc">
              <a:avLst/>
            </a:prstGeom>
            <a:ln w="12700">
              <a:solidFill>
                <a:schemeClr val="bg1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tx1">
                    <a:lumMod val="85000"/>
                    <a:lumOff val="15000"/>
                  </a:schemeClr>
                </a:solidFill>
                <a:ea typeface="方正黑体简体" panose="03000509000000000000" pitchFamily="65" charset="-122"/>
              </a:endParaRPr>
            </a:p>
          </p:txBody>
        </p:sp>
        <p:sp>
          <p:nvSpPr>
            <p:cNvPr id="21" name="Oval 23"/>
            <p:cNvSpPr/>
            <p:nvPr/>
          </p:nvSpPr>
          <p:spPr>
            <a:xfrm>
              <a:off x="5924548" y="2949465"/>
              <a:ext cx="1473027" cy="1473027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3200">
                <a:solidFill>
                  <a:schemeClr val="tx1">
                    <a:lumMod val="85000"/>
                    <a:lumOff val="15000"/>
                  </a:schemeClr>
                </a:solidFill>
                <a:ea typeface="方正黑体简体" panose="03000509000000000000" pitchFamily="65" charset="-122"/>
              </a:endParaRPr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6429427" y="3441748"/>
              <a:ext cx="523283" cy="425243"/>
            </a:xfrm>
            <a:custGeom>
              <a:avLst/>
              <a:gdLst>
                <a:gd name="T0" fmla="*/ 368 w 368"/>
                <a:gd name="T1" fmla="*/ 36 h 299"/>
                <a:gd name="T2" fmla="*/ 324 w 368"/>
                <a:gd name="T3" fmla="*/ 48 h 299"/>
                <a:gd name="T4" fmla="*/ 358 w 368"/>
                <a:gd name="T5" fmla="*/ 6 h 299"/>
                <a:gd name="T6" fmla="*/ 310 w 368"/>
                <a:gd name="T7" fmla="*/ 24 h 299"/>
                <a:gd name="T8" fmla="*/ 255 w 368"/>
                <a:gd name="T9" fmla="*/ 0 h 299"/>
                <a:gd name="T10" fmla="*/ 179 w 368"/>
                <a:gd name="T11" fmla="*/ 76 h 299"/>
                <a:gd name="T12" fmla="*/ 181 w 368"/>
                <a:gd name="T13" fmla="*/ 93 h 299"/>
                <a:gd name="T14" fmla="*/ 25 w 368"/>
                <a:gd name="T15" fmla="*/ 14 h 299"/>
                <a:gd name="T16" fmla="*/ 15 w 368"/>
                <a:gd name="T17" fmla="*/ 52 h 299"/>
                <a:gd name="T18" fmla="*/ 49 w 368"/>
                <a:gd name="T19" fmla="*/ 115 h 299"/>
                <a:gd name="T20" fmla="*/ 15 w 368"/>
                <a:gd name="T21" fmla="*/ 106 h 299"/>
                <a:gd name="T22" fmla="*/ 14 w 368"/>
                <a:gd name="T23" fmla="*/ 106 h 299"/>
                <a:gd name="T24" fmla="*/ 75 w 368"/>
                <a:gd name="T25" fmla="*/ 181 h 299"/>
                <a:gd name="T26" fmla="*/ 55 w 368"/>
                <a:gd name="T27" fmla="*/ 183 h 299"/>
                <a:gd name="T28" fmla="*/ 41 w 368"/>
                <a:gd name="T29" fmla="*/ 182 h 299"/>
                <a:gd name="T30" fmla="*/ 111 w 368"/>
                <a:gd name="T31" fmla="*/ 234 h 299"/>
                <a:gd name="T32" fmla="*/ 18 w 368"/>
                <a:gd name="T33" fmla="*/ 267 h 299"/>
                <a:gd name="T34" fmla="*/ 0 w 368"/>
                <a:gd name="T35" fmla="*/ 265 h 299"/>
                <a:gd name="T36" fmla="*/ 115 w 368"/>
                <a:gd name="T37" fmla="*/ 299 h 299"/>
                <a:gd name="T38" fmla="*/ 330 w 368"/>
                <a:gd name="T39" fmla="*/ 85 h 299"/>
                <a:gd name="T40" fmla="*/ 330 w 368"/>
                <a:gd name="T41" fmla="*/ 75 h 299"/>
                <a:gd name="T42" fmla="*/ 368 w 368"/>
                <a:gd name="T43" fmla="*/ 36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8" h="299">
                  <a:moveTo>
                    <a:pt x="368" y="36"/>
                  </a:moveTo>
                  <a:cubicBezTo>
                    <a:pt x="354" y="42"/>
                    <a:pt x="340" y="46"/>
                    <a:pt x="324" y="48"/>
                  </a:cubicBezTo>
                  <a:cubicBezTo>
                    <a:pt x="340" y="38"/>
                    <a:pt x="352" y="24"/>
                    <a:pt x="358" y="6"/>
                  </a:cubicBezTo>
                  <a:cubicBezTo>
                    <a:pt x="343" y="15"/>
                    <a:pt x="327" y="21"/>
                    <a:pt x="310" y="24"/>
                  </a:cubicBezTo>
                  <a:cubicBezTo>
                    <a:pt x="296" y="10"/>
                    <a:pt x="276" y="0"/>
                    <a:pt x="255" y="0"/>
                  </a:cubicBezTo>
                  <a:cubicBezTo>
                    <a:pt x="213" y="0"/>
                    <a:pt x="179" y="34"/>
                    <a:pt x="179" y="76"/>
                  </a:cubicBezTo>
                  <a:cubicBezTo>
                    <a:pt x="179" y="82"/>
                    <a:pt x="180" y="88"/>
                    <a:pt x="181" y="93"/>
                  </a:cubicBezTo>
                  <a:cubicBezTo>
                    <a:pt x="118" y="90"/>
                    <a:pt x="63" y="60"/>
                    <a:pt x="25" y="14"/>
                  </a:cubicBezTo>
                  <a:cubicBezTo>
                    <a:pt x="19" y="25"/>
                    <a:pt x="15" y="38"/>
                    <a:pt x="15" y="52"/>
                  </a:cubicBezTo>
                  <a:cubicBezTo>
                    <a:pt x="15" y="78"/>
                    <a:pt x="28" y="101"/>
                    <a:pt x="49" y="115"/>
                  </a:cubicBezTo>
                  <a:cubicBezTo>
                    <a:pt x="36" y="115"/>
                    <a:pt x="25" y="111"/>
                    <a:pt x="15" y="106"/>
                  </a:cubicBezTo>
                  <a:cubicBezTo>
                    <a:pt x="14" y="106"/>
                    <a:pt x="14" y="106"/>
                    <a:pt x="14" y="106"/>
                  </a:cubicBezTo>
                  <a:cubicBezTo>
                    <a:pt x="14" y="143"/>
                    <a:pt x="41" y="174"/>
                    <a:pt x="75" y="181"/>
                  </a:cubicBezTo>
                  <a:cubicBezTo>
                    <a:pt x="69" y="182"/>
                    <a:pt x="62" y="183"/>
                    <a:pt x="55" y="183"/>
                  </a:cubicBezTo>
                  <a:cubicBezTo>
                    <a:pt x="50" y="183"/>
                    <a:pt x="46" y="183"/>
                    <a:pt x="41" y="182"/>
                  </a:cubicBezTo>
                  <a:cubicBezTo>
                    <a:pt x="51" y="212"/>
                    <a:pt x="78" y="234"/>
                    <a:pt x="111" y="234"/>
                  </a:cubicBezTo>
                  <a:cubicBezTo>
                    <a:pt x="86" y="254"/>
                    <a:pt x="53" y="267"/>
                    <a:pt x="18" y="267"/>
                  </a:cubicBezTo>
                  <a:cubicBezTo>
                    <a:pt x="12" y="267"/>
                    <a:pt x="6" y="266"/>
                    <a:pt x="0" y="265"/>
                  </a:cubicBezTo>
                  <a:cubicBezTo>
                    <a:pt x="33" y="287"/>
                    <a:pt x="73" y="299"/>
                    <a:pt x="115" y="299"/>
                  </a:cubicBezTo>
                  <a:cubicBezTo>
                    <a:pt x="254" y="299"/>
                    <a:pt x="330" y="184"/>
                    <a:pt x="330" y="85"/>
                  </a:cubicBezTo>
                  <a:cubicBezTo>
                    <a:pt x="330" y="81"/>
                    <a:pt x="330" y="78"/>
                    <a:pt x="330" y="75"/>
                  </a:cubicBezTo>
                  <a:cubicBezTo>
                    <a:pt x="345" y="64"/>
                    <a:pt x="358" y="51"/>
                    <a:pt x="368" y="36"/>
                  </a:cubicBezTo>
                  <a:close/>
                </a:path>
              </a:pathLst>
            </a:custGeom>
            <a:solidFill>
              <a:srgbClr val="5E368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ea typeface="方正黑体简体" panose="03000509000000000000" pitchFamily="65" charset="-122"/>
              </a:endParaRPr>
            </a:p>
          </p:txBody>
        </p:sp>
        <p:sp>
          <p:nvSpPr>
            <p:cNvPr id="23" name="Oval 24"/>
            <p:cNvSpPr/>
            <p:nvPr/>
          </p:nvSpPr>
          <p:spPr>
            <a:xfrm>
              <a:off x="7162806" y="2949466"/>
              <a:ext cx="1473027" cy="1473026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3200">
                <a:solidFill>
                  <a:schemeClr val="tx1">
                    <a:lumMod val="85000"/>
                    <a:lumOff val="15000"/>
                  </a:schemeClr>
                </a:solidFill>
                <a:ea typeface="方正黑体简体" panose="03000509000000000000" pitchFamily="65" charset="-122"/>
              </a:endParaRPr>
            </a:p>
          </p:txBody>
        </p:sp>
        <p:sp>
          <p:nvSpPr>
            <p:cNvPr id="24" name="Freeform 21"/>
            <p:cNvSpPr/>
            <p:nvPr/>
          </p:nvSpPr>
          <p:spPr bwMode="auto">
            <a:xfrm>
              <a:off x="7720246" y="3364554"/>
              <a:ext cx="450413" cy="569064"/>
            </a:xfrm>
            <a:custGeom>
              <a:avLst/>
              <a:gdLst>
                <a:gd name="T0" fmla="*/ 129 w 323"/>
                <a:gd name="T1" fmla="*/ 272 h 408"/>
                <a:gd name="T2" fmla="*/ 68 w 323"/>
                <a:gd name="T3" fmla="*/ 408 h 408"/>
                <a:gd name="T4" fmla="*/ 98 w 323"/>
                <a:gd name="T5" fmla="*/ 196 h 408"/>
                <a:gd name="T6" fmla="*/ 149 w 323"/>
                <a:gd name="T7" fmla="*/ 99 h 408"/>
                <a:gd name="T8" fmla="*/ 172 w 323"/>
                <a:gd name="T9" fmla="*/ 257 h 408"/>
                <a:gd name="T10" fmla="*/ 234 w 323"/>
                <a:gd name="T11" fmla="*/ 73 h 408"/>
                <a:gd name="T12" fmla="*/ 47 w 323"/>
                <a:gd name="T13" fmla="*/ 173 h 408"/>
                <a:gd name="T14" fmla="*/ 57 w 323"/>
                <a:gd name="T15" fmla="*/ 239 h 408"/>
                <a:gd name="T16" fmla="*/ 1 w 323"/>
                <a:gd name="T17" fmla="*/ 147 h 408"/>
                <a:gd name="T18" fmla="*/ 137 w 323"/>
                <a:gd name="T19" fmla="*/ 9 h 408"/>
                <a:gd name="T20" fmla="*/ 310 w 323"/>
                <a:gd name="T21" fmla="*/ 119 h 408"/>
                <a:gd name="T22" fmla="*/ 183 w 323"/>
                <a:gd name="T23" fmla="*/ 298 h 408"/>
                <a:gd name="T24" fmla="*/ 129 w 323"/>
                <a:gd name="T25" fmla="*/ 272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3" h="408">
                  <a:moveTo>
                    <a:pt x="129" y="272"/>
                  </a:moveTo>
                  <a:cubicBezTo>
                    <a:pt x="118" y="328"/>
                    <a:pt x="106" y="380"/>
                    <a:pt x="68" y="408"/>
                  </a:cubicBezTo>
                  <a:cubicBezTo>
                    <a:pt x="56" y="325"/>
                    <a:pt x="85" y="262"/>
                    <a:pt x="98" y="196"/>
                  </a:cubicBezTo>
                  <a:cubicBezTo>
                    <a:pt x="75" y="157"/>
                    <a:pt x="101" y="80"/>
                    <a:pt x="149" y="99"/>
                  </a:cubicBezTo>
                  <a:cubicBezTo>
                    <a:pt x="209" y="122"/>
                    <a:pt x="98" y="242"/>
                    <a:pt x="172" y="257"/>
                  </a:cubicBezTo>
                  <a:cubicBezTo>
                    <a:pt x="250" y="273"/>
                    <a:pt x="282" y="122"/>
                    <a:pt x="234" y="73"/>
                  </a:cubicBezTo>
                  <a:cubicBezTo>
                    <a:pt x="164" y="2"/>
                    <a:pt x="31" y="72"/>
                    <a:pt x="47" y="173"/>
                  </a:cubicBezTo>
                  <a:cubicBezTo>
                    <a:pt x="51" y="198"/>
                    <a:pt x="77" y="205"/>
                    <a:pt x="57" y="239"/>
                  </a:cubicBezTo>
                  <a:cubicBezTo>
                    <a:pt x="13" y="229"/>
                    <a:pt x="0" y="194"/>
                    <a:pt x="1" y="147"/>
                  </a:cubicBezTo>
                  <a:cubicBezTo>
                    <a:pt x="4" y="70"/>
                    <a:pt x="70" y="17"/>
                    <a:pt x="137" y="9"/>
                  </a:cubicBezTo>
                  <a:cubicBezTo>
                    <a:pt x="221" y="0"/>
                    <a:pt x="300" y="40"/>
                    <a:pt x="310" y="119"/>
                  </a:cubicBezTo>
                  <a:cubicBezTo>
                    <a:pt x="323" y="208"/>
                    <a:pt x="273" y="305"/>
                    <a:pt x="183" y="298"/>
                  </a:cubicBezTo>
                  <a:cubicBezTo>
                    <a:pt x="158" y="296"/>
                    <a:pt x="148" y="284"/>
                    <a:pt x="129" y="272"/>
                  </a:cubicBezTo>
                  <a:close/>
                </a:path>
              </a:pathLst>
            </a:custGeom>
            <a:solidFill>
              <a:srgbClr val="5E368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ea typeface="方正黑体简体" panose="03000509000000000000" pitchFamily="65" charset="-122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512924" y="1630528"/>
              <a:ext cx="2763739" cy="2159775"/>
              <a:chOff x="647417" y="3807909"/>
              <a:chExt cx="2133781" cy="2159775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647417" y="3807909"/>
                <a:ext cx="213378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/>
                <a:r>
                  <a:rPr lang="zh-CN" altLang="en-US" sz="2000" b="1" dirty="0"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垃圾寻踪</a:t>
                </a:r>
                <a:endPara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647417" y="4213358"/>
                <a:ext cx="213378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indent="304800"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1800" kern="100" dirty="0"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在一个</a:t>
                </a:r>
                <a:r>
                  <a:rPr lang="en-US" altLang="zh-CN" sz="1800" kern="100" dirty="0"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n*n</a:t>
                </a:r>
                <a:r>
                  <a:rPr lang="zh-CN" altLang="en-US" sz="1800" kern="100" dirty="0"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的方格内，随机生成各类垃圾及用户初始小人。用户从初始点开始，根据提示移动小人，收集出所有要求种类的垃圾。</a:t>
                </a:r>
                <a:endParaRPr lang="zh-CN" altLang="zh-CN" sz="1800" kern="10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811495" y="4861581"/>
              <a:ext cx="3774677" cy="1882777"/>
              <a:chOff x="-133091" y="3807909"/>
              <a:chExt cx="2914289" cy="1882777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647417" y="3807909"/>
                <a:ext cx="213378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r"/>
                <a:r>
                  <a:rPr lang="zh-CN" altLang="zh-CN" sz="2000" b="1" dirty="0">
                    <a:effectLst/>
                    <a:ea typeface="楷体" panose="02010609060101010101" pitchFamily="49" charset="-122"/>
                    <a:cs typeface="Times New Roman" panose="02020603050405020304" pitchFamily="18" charset="0"/>
                  </a:rPr>
                  <a:t>正确分类</a:t>
                </a:r>
                <a:endPara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-133091" y="4213358"/>
                <a:ext cx="291428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indent="304800"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  </a:t>
                </a:r>
                <a:r>
                  <a:rPr lang="zh-CN" altLang="zh-CN" sz="1800" kern="100" dirty="0">
                    <a:effectLst/>
                    <a:latin typeface="等线" panose="02010600030101010101" pitchFamily="2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给定垃圾图片，下方是四个垃圾桶标识，点击选择正确的垃圾桶标识，若匹配则加分，不匹配不得分，给定倒计时，</a:t>
                </a:r>
                <a:r>
                  <a:rPr lang="zh-CN" altLang="en-US" sz="1800" kern="100" dirty="0">
                    <a:effectLst/>
                    <a:latin typeface="等线" panose="02010600030101010101" pitchFamily="2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用户需在规定时间内完成答题</a:t>
                </a:r>
                <a:r>
                  <a:rPr lang="zh-CN" altLang="zh-CN" sz="1800" kern="100" dirty="0">
                    <a:effectLst/>
                    <a:latin typeface="等线" panose="02010600030101010101" pitchFamily="2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8806907" y="1630528"/>
              <a:ext cx="2670958" cy="2436774"/>
              <a:chOff x="647417" y="3807909"/>
              <a:chExt cx="2670958" cy="2436774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647417" y="3807909"/>
                <a:ext cx="213378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zh-CN" sz="2000" b="1" dirty="0">
                    <a:effectLst/>
                    <a:ea typeface="楷体" panose="02010609060101010101" pitchFamily="49" charset="-122"/>
                    <a:cs typeface="Times New Roman" panose="02020603050405020304" pitchFamily="18" charset="0"/>
                  </a:rPr>
                  <a:t>垃圾分类答题</a:t>
                </a:r>
                <a:endPara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647417" y="4213358"/>
                <a:ext cx="267095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indent="304800"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1800" kern="100" dirty="0">
                    <a:effectLst/>
                    <a:latin typeface="等线" panose="02010600030101010101" pitchFamily="2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   系统给出若干道题目以及选项，用户需要在规定时间内（倒计时时间内）选择自己认为正确的答案，选对加分，选错与不选均不得分（可以跳过题目）。</a:t>
                </a: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7568941" y="4868224"/>
              <a:ext cx="3523102" cy="2036665"/>
              <a:chOff x="647416" y="3807909"/>
              <a:chExt cx="3523102" cy="2036665"/>
            </a:xfrm>
          </p:grpSpPr>
          <p:sp>
            <p:nvSpPr>
              <p:cNvPr id="35" name="文本框 34"/>
              <p:cNvSpPr txBox="1"/>
              <p:nvPr/>
            </p:nvSpPr>
            <p:spPr>
              <a:xfrm>
                <a:off x="647417" y="3807909"/>
                <a:ext cx="213378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zh-CN" altLang="en-US" sz="2000" b="1" dirty="0">
                    <a:effectLst/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垃圾合成回收品</a:t>
                </a:r>
                <a:endPara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647416" y="4213358"/>
                <a:ext cx="3523102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zh-CN"/>
                </a:defPPr>
                <a:lvl1pPr>
                  <a:lnSpc>
                    <a:spcPts val="2000"/>
                  </a:lnSpc>
                  <a:defRPr sz="11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</a:defRPr>
                </a:lvl1pPr>
              </a:lstStyle>
              <a:p>
                <a:r>
                  <a:rPr lang="zh-CN" altLang="en-US" sz="1800" kern="1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    系统随机生成几个待合成的回收物，其中待回收合成物在简单模式里为</a:t>
                </a:r>
                <a:r>
                  <a:rPr lang="en-US" altLang="zh-CN" sz="1800" kern="1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3</a:t>
                </a:r>
                <a:r>
                  <a:rPr lang="zh-CN" altLang="en-US" sz="1800" kern="1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个，困难模式为</a:t>
                </a:r>
                <a:r>
                  <a:rPr lang="en-US" altLang="zh-CN" sz="1800" kern="1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5</a:t>
                </a:r>
                <a:r>
                  <a:rPr lang="zh-CN" altLang="en-US" sz="1800" kern="1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个，用户需通过底部待合成物提示，从上面的可回收垃圾中找到能合成此回收物的废品垃圾。</a:t>
                </a:r>
                <a:endParaRPr lang="en-US" altLang="zh-CN" sz="1800" kern="1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F1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97640" y="280336"/>
            <a:ext cx="1873665" cy="547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0" kern="800" spc="800" dirty="0">
                <a:gradFill flip="none" rotWithShape="1">
                  <a:gsLst>
                    <a:gs pos="100000">
                      <a:srgbClr val="9E9EF8"/>
                    </a:gs>
                    <a:gs pos="0">
                      <a:srgbClr val="5E368F"/>
                    </a:gs>
                  </a:gsLst>
                  <a:lin ang="16200000" scaled="1"/>
                  <a:tileRect/>
                </a:gradFill>
                <a:latin typeface="Aharoni" panose="02010803020104030203" pitchFamily="2" charset="-79"/>
                <a:ea typeface="方正黑体简体" panose="03000509000000000000" pitchFamily="65" charset="-122"/>
                <a:cs typeface="Aharoni" panose="02010803020104030203" pitchFamily="2" charset="-79"/>
              </a:rPr>
              <a:t>3</a:t>
            </a:r>
            <a:endParaRPr lang="zh-CN" altLang="en-US" sz="35000" kern="800" spc="800" dirty="0">
              <a:gradFill flip="none" rotWithShape="1">
                <a:gsLst>
                  <a:gs pos="100000">
                    <a:srgbClr val="9E9EF8"/>
                  </a:gs>
                  <a:gs pos="0">
                    <a:srgbClr val="5E368F"/>
                  </a:gs>
                </a:gsLst>
                <a:lin ang="16200000" scaled="1"/>
                <a:tileRect/>
              </a:gradFill>
              <a:latin typeface="Aharoni" panose="02010803020104030203" pitchFamily="2" charset="-79"/>
              <a:ea typeface="方正黑体简体" panose="03000509000000000000" pitchFamily="65" charset="-122"/>
              <a:cs typeface="Aharoni" panose="02010803020104030203" pitchFamily="2" charset="-79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6140" y="4756361"/>
            <a:ext cx="4706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323037"/>
                </a:solidFill>
                <a:ea typeface="方正黑体简体" panose="03000509000000000000" pitchFamily="65" charset="-122"/>
              </a:rPr>
              <a:t>技术路线与技术实现方案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6216398" y="988656"/>
            <a:ext cx="4880688" cy="4880688"/>
            <a:chOff x="2733676" y="-3284219"/>
            <a:chExt cx="6772274" cy="677227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3676" y="-3284219"/>
              <a:ext cx="6772274" cy="6772274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8658" y="-1521678"/>
              <a:ext cx="2392833" cy="2392833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5568" y="1807689"/>
              <a:ext cx="745923" cy="799754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0138" y="-276381"/>
              <a:ext cx="952499" cy="952499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4394" y="433062"/>
              <a:ext cx="315535" cy="338306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9381" y="-1628931"/>
              <a:ext cx="847881" cy="847881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6478" y="-2034187"/>
              <a:ext cx="478013" cy="512509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868" y="-733425"/>
              <a:ext cx="266568" cy="266568"/>
            </a:xfrm>
            <a:prstGeom prst="rect">
              <a:avLst/>
            </a:prstGeom>
          </p:spPr>
        </p:pic>
      </p:grpSp>
      <p:sp>
        <p:nvSpPr>
          <p:cNvPr id="17" name="文本框 16"/>
          <p:cNvSpPr txBox="1"/>
          <p:nvPr/>
        </p:nvSpPr>
        <p:spPr>
          <a:xfrm>
            <a:off x="133568" y="5341136"/>
            <a:ext cx="5802012" cy="3804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200">
              <a:lnSpc>
                <a:spcPct val="114000"/>
              </a:lnSpc>
            </a:pPr>
            <a:r>
              <a:rPr lang="en-US" altLang="zh-CN" dirty="0">
                <a:solidFill>
                  <a:srgbClr val="323037"/>
                </a:solidFill>
                <a:latin typeface="Century Gothic" panose="020B0502020202020204" pitchFamily="34" charset="0"/>
                <a:ea typeface="方正黑体简体" panose="03000509000000000000" pitchFamily="65" charset="-122"/>
              </a:rPr>
              <a:t>Technical route and technical realization scheme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F1F6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-1130431" y="-1192882"/>
            <a:ext cx="2446656" cy="2446656"/>
            <a:chOff x="2733676" y="-3284219"/>
            <a:chExt cx="6772274" cy="6772274"/>
          </a:xfrm>
        </p:grpSpPr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3676" y="-3284219"/>
              <a:ext cx="6772274" cy="6772274"/>
            </a:xfrm>
            <a:prstGeom prst="rect">
              <a:avLst/>
            </a:prstGeom>
          </p:spPr>
        </p:pic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8658" y="-1521678"/>
              <a:ext cx="2392833" cy="2392833"/>
            </a:xfrm>
            <a:prstGeom prst="rect">
              <a:avLst/>
            </a:prstGeom>
          </p:spPr>
        </p:pic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5568" y="1807689"/>
              <a:ext cx="745923" cy="799754"/>
            </a:xfrm>
            <a:prstGeom prst="rect">
              <a:avLst/>
            </a:prstGeom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0138" y="-276381"/>
              <a:ext cx="952499" cy="952499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4394" y="433062"/>
              <a:ext cx="315535" cy="338306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9381" y="-1628931"/>
              <a:ext cx="847881" cy="847881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6478" y="-2034187"/>
              <a:ext cx="478013" cy="512509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868" y="-733425"/>
              <a:ext cx="266568" cy="266568"/>
            </a:xfrm>
            <a:prstGeom prst="rect">
              <a:avLst/>
            </a:prstGeom>
          </p:spPr>
        </p:pic>
      </p:grpSp>
      <p:sp>
        <p:nvSpPr>
          <p:cNvPr id="38" name="文本框 37"/>
          <p:cNvSpPr txBox="1"/>
          <p:nvPr/>
        </p:nvSpPr>
        <p:spPr>
          <a:xfrm>
            <a:off x="1316224" y="344745"/>
            <a:ext cx="72274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323037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03 </a:t>
            </a:r>
            <a:r>
              <a:rPr lang="zh-CN" altLang="en-US" sz="3000" dirty="0">
                <a:solidFill>
                  <a:srgbClr val="323037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技术路线与技术实现方案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4B50E81-ABBC-425D-8E0B-7CC69EBA2662}"/>
              </a:ext>
            </a:extLst>
          </p:cNvPr>
          <p:cNvGrpSpPr/>
          <p:nvPr/>
        </p:nvGrpSpPr>
        <p:grpSpPr>
          <a:xfrm>
            <a:off x="1111768" y="1875212"/>
            <a:ext cx="9841168" cy="4153742"/>
            <a:chOff x="1111768" y="1875212"/>
            <a:chExt cx="9841168" cy="4153742"/>
          </a:xfrm>
        </p:grpSpPr>
        <p:sp>
          <p:nvSpPr>
            <p:cNvPr id="33" name="Oval 24">
              <a:extLst>
                <a:ext uri="{FF2B5EF4-FFF2-40B4-BE49-F238E27FC236}">
                  <a16:creationId xmlns:a16="http://schemas.microsoft.com/office/drawing/2014/main" id="{B1ABCE83-82B9-4340-98EC-3FD749994A06}"/>
                </a:ext>
              </a:extLst>
            </p:cNvPr>
            <p:cNvSpPr/>
            <p:nvPr/>
          </p:nvSpPr>
          <p:spPr>
            <a:xfrm>
              <a:off x="6365352" y="2943726"/>
              <a:ext cx="1473027" cy="1473026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ea typeface="方正黑体简体" panose="03000509000000000000" pitchFamily="65" charset="-122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CA4D6A8-F77F-4070-B5D2-143965173B61}"/>
                </a:ext>
              </a:extLst>
            </p:cNvPr>
            <p:cNvGrpSpPr/>
            <p:nvPr/>
          </p:nvGrpSpPr>
          <p:grpSpPr>
            <a:xfrm>
              <a:off x="1111768" y="1875212"/>
              <a:ext cx="9841168" cy="4153742"/>
              <a:chOff x="1111768" y="1875212"/>
              <a:chExt cx="9841168" cy="4153742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1111768" y="1875212"/>
                <a:ext cx="9841168" cy="2770135"/>
                <a:chOff x="512781" y="1873896"/>
                <a:chExt cx="9841168" cy="2770135"/>
              </a:xfrm>
            </p:grpSpPr>
            <p:sp>
              <p:nvSpPr>
                <p:cNvPr id="13" name="Arc 30"/>
                <p:cNvSpPr/>
                <p:nvPr/>
              </p:nvSpPr>
              <p:spPr>
                <a:xfrm>
                  <a:off x="2590775" y="2067131"/>
                  <a:ext cx="1611792" cy="1611792"/>
                </a:xfrm>
                <a:prstGeom prst="arc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方正黑体简体" panose="03000509000000000000" pitchFamily="65" charset="-122"/>
                  </a:endParaRPr>
                </a:p>
              </p:txBody>
            </p:sp>
            <p:sp>
              <p:nvSpPr>
                <p:cNvPr id="14" name="Oval 15"/>
                <p:cNvSpPr/>
                <p:nvPr/>
              </p:nvSpPr>
              <p:spPr>
                <a:xfrm>
                  <a:off x="3448030" y="2949466"/>
                  <a:ext cx="1473027" cy="1473026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sz="320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方正黑体简体" panose="03000509000000000000" pitchFamily="65" charset="-122"/>
                  </a:endParaRPr>
                </a:p>
              </p:txBody>
            </p:sp>
            <p:sp>
              <p:nvSpPr>
                <p:cNvPr id="17" name="Arc 33"/>
                <p:cNvSpPr/>
                <p:nvPr/>
              </p:nvSpPr>
              <p:spPr>
                <a:xfrm rot="13262300" flipV="1">
                  <a:off x="6515448" y="2613038"/>
                  <a:ext cx="1611792" cy="1611792"/>
                </a:xfrm>
                <a:prstGeom prst="arc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320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方正黑体简体" panose="03000509000000000000" pitchFamily="65" charset="-122"/>
                  </a:endParaRPr>
                </a:p>
              </p:txBody>
            </p:sp>
            <p:sp>
              <p:nvSpPr>
                <p:cNvPr id="18" name="Oval 22"/>
                <p:cNvSpPr/>
                <p:nvPr/>
              </p:nvSpPr>
              <p:spPr>
                <a:xfrm>
                  <a:off x="4686288" y="2949465"/>
                  <a:ext cx="1473027" cy="1473027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lang="en-US" sz="3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方正黑体简体" panose="03000509000000000000" pitchFamily="65" charset="-122"/>
                  </a:endParaRPr>
                </a:p>
              </p:txBody>
            </p:sp>
            <p:grpSp>
              <p:nvGrpSpPr>
                <p:cNvPr id="25" name="组合 24"/>
                <p:cNvGrpSpPr/>
                <p:nvPr/>
              </p:nvGrpSpPr>
              <p:grpSpPr>
                <a:xfrm>
                  <a:off x="512781" y="1873896"/>
                  <a:ext cx="2763740" cy="2770135"/>
                  <a:chOff x="647307" y="4051277"/>
                  <a:chExt cx="2133782" cy="2770135"/>
                </a:xfrm>
              </p:grpSpPr>
              <p:sp>
                <p:nvSpPr>
                  <p:cNvPr id="26" name="文本框 25"/>
                  <p:cNvSpPr txBox="1"/>
                  <p:nvPr/>
                </p:nvSpPr>
                <p:spPr>
                  <a:xfrm>
                    <a:off x="647307" y="4051277"/>
                    <a:ext cx="213378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  <a:scene3d>
                      <a:camera prst="orthographicFront"/>
                      <a:lightRig rig="threePt" dir="t"/>
                    </a:scene3d>
                    <a:sp3d contourW="12700"/>
                  </a:bodyPr>
                  <a:lstStyle/>
                  <a:p>
                    <a:pPr algn="r"/>
                    <a:r>
                      <a:rPr lang="zh-CN" altLang="en-US" sz="2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ea"/>
                        <a:sym typeface="+mn-lt"/>
                      </a:rPr>
                      <a:t>微信小程序</a:t>
                    </a:r>
                  </a:p>
                </p:txBody>
              </p:sp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718941" y="4456726"/>
                    <a:ext cx="2062148" cy="23646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  <a:scene3d>
                      <a:camera prst="orthographicFront"/>
                      <a:lightRig rig="threePt" dir="t"/>
                    </a:scene3d>
                    <a:sp3d contourW="12700"/>
                  </a:bodyPr>
                  <a:lstStyle/>
                  <a:p>
                    <a:pPr algn="just">
                      <a:lnSpc>
                        <a:spcPts val="2000"/>
                      </a:lnSpc>
                    </a:pPr>
                    <a:r>
                      <a: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sym typeface="Arial" panose="020B0604020202020204" pitchFamily="34" charset="0"/>
                      </a:rPr>
                      <a:t>    微信小程序是一种全新的连接用户与服务的方式，它可以在微信内被便捷地获取和传播，同时具有出色的使用体验。小程序代码由</a:t>
                    </a:r>
                    <a:r>
                      <a:rPr lang="en-US" altLang="zh-CN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sym typeface="Arial" panose="020B0604020202020204" pitchFamily="34" charset="0"/>
                      </a:rPr>
                      <a:t>.json </a:t>
                    </a:r>
                    <a:r>
                      <a: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sym typeface="Arial" panose="020B0604020202020204" pitchFamily="34" charset="0"/>
                      </a:rPr>
                      <a:t>后缀的 </a:t>
                    </a:r>
                    <a:r>
                      <a:rPr lang="en-US" altLang="zh-CN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sym typeface="Arial" panose="020B0604020202020204" pitchFamily="34" charset="0"/>
                      </a:rPr>
                      <a:t>JSON </a:t>
                    </a:r>
                    <a:r>
                      <a: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sym typeface="Arial" panose="020B0604020202020204" pitchFamily="34" charset="0"/>
                      </a:rPr>
                      <a:t>配置文件、</a:t>
                    </a:r>
                    <a:r>
                      <a:rPr lang="en-US" altLang="zh-CN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sym typeface="Arial" panose="020B0604020202020204" pitchFamily="34" charset="0"/>
                      </a:rPr>
                      <a:t>.</a:t>
                    </a:r>
                    <a:r>
                      <a:rPr lang="en-US" altLang="zh-CN" sz="1300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sym typeface="Arial" panose="020B0604020202020204" pitchFamily="34" charset="0"/>
                      </a:rPr>
                      <a:t>wxml</a:t>
                    </a:r>
                    <a:r>
                      <a:rPr lang="en-US" altLang="zh-CN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sym typeface="Arial" panose="020B0604020202020204" pitchFamily="34" charset="0"/>
                      </a:rPr>
                      <a:t> </a:t>
                    </a:r>
                    <a:r>
                      <a: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sym typeface="Arial" panose="020B0604020202020204" pitchFamily="34" charset="0"/>
                      </a:rPr>
                      <a:t>后缀的 </a:t>
                    </a:r>
                    <a:r>
                      <a:rPr lang="en-US" altLang="zh-CN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sym typeface="Arial" panose="020B0604020202020204" pitchFamily="34" charset="0"/>
                      </a:rPr>
                      <a:t>WXML </a:t>
                    </a:r>
                    <a:r>
                      <a: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sym typeface="Arial" panose="020B0604020202020204" pitchFamily="34" charset="0"/>
                      </a:rPr>
                      <a:t>模板文件、</a:t>
                    </a:r>
                    <a:r>
                      <a:rPr lang="en-US" altLang="zh-CN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sym typeface="Arial" panose="020B0604020202020204" pitchFamily="34" charset="0"/>
                      </a:rPr>
                      <a:t>.</a:t>
                    </a:r>
                    <a:r>
                      <a:rPr lang="en-US" altLang="zh-CN" sz="1300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sym typeface="Arial" panose="020B0604020202020204" pitchFamily="34" charset="0"/>
                      </a:rPr>
                      <a:t>wxss</a:t>
                    </a:r>
                    <a:r>
                      <a:rPr lang="en-US" altLang="zh-CN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sym typeface="Arial" panose="020B0604020202020204" pitchFamily="34" charset="0"/>
                      </a:rPr>
                      <a:t> </a:t>
                    </a:r>
                    <a:r>
                      <a: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sym typeface="Arial" panose="020B0604020202020204" pitchFamily="34" charset="0"/>
                      </a:rPr>
                      <a:t>后缀的 </a:t>
                    </a:r>
                    <a:r>
                      <a:rPr lang="en-US" altLang="zh-CN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sym typeface="Arial" panose="020B0604020202020204" pitchFamily="34" charset="0"/>
                      </a:rPr>
                      <a:t>WXSS </a:t>
                    </a:r>
                    <a:r>
                      <a: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sym typeface="Arial" panose="020B0604020202020204" pitchFamily="34" charset="0"/>
                      </a:rPr>
                      <a:t>样式文件、</a:t>
                    </a:r>
                    <a:r>
                      <a:rPr lang="en-US" altLang="zh-CN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sym typeface="Arial" panose="020B0604020202020204" pitchFamily="34" charset="0"/>
                      </a:rPr>
                      <a:t>.</a:t>
                    </a:r>
                    <a:r>
                      <a:rPr lang="en-US" altLang="zh-CN" sz="1300" dirty="0" err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sym typeface="Arial" panose="020B0604020202020204" pitchFamily="34" charset="0"/>
                      </a:rPr>
                      <a:t>js</a:t>
                    </a:r>
                    <a:r>
                      <a:rPr lang="en-US" altLang="zh-CN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sym typeface="Arial" panose="020B0604020202020204" pitchFamily="34" charset="0"/>
                      </a:rPr>
                      <a:t> </a:t>
                    </a:r>
                    <a:r>
                      <a: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sym typeface="Arial" panose="020B0604020202020204" pitchFamily="34" charset="0"/>
                      </a:rPr>
                      <a:t>后缀的 </a:t>
                    </a:r>
                    <a:r>
                      <a:rPr lang="en-US" altLang="zh-CN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sym typeface="Arial" panose="020B0604020202020204" pitchFamily="34" charset="0"/>
                      </a:rPr>
                      <a:t>JS </a:t>
                    </a:r>
                    <a:r>
                      <a: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sym typeface="Arial" panose="020B0604020202020204" pitchFamily="34" charset="0"/>
                      </a:rPr>
                      <a:t>脚本逻辑文件组成。</a:t>
                    </a:r>
                    <a:endParaRPr lang="en-US" altLang="zh-CN" sz="13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  <a:sym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8" name="组合 27"/>
                <p:cNvGrpSpPr/>
                <p:nvPr/>
              </p:nvGrpSpPr>
              <p:grpSpPr>
                <a:xfrm>
                  <a:off x="7582876" y="2755273"/>
                  <a:ext cx="2771073" cy="1021145"/>
                  <a:chOff x="5094845" y="1701601"/>
                  <a:chExt cx="2139444" cy="1021145"/>
                </a:xfrm>
              </p:grpSpPr>
              <p:sp>
                <p:nvSpPr>
                  <p:cNvPr id="29" name="文本框 28"/>
                  <p:cNvSpPr txBox="1"/>
                  <p:nvPr/>
                </p:nvSpPr>
                <p:spPr>
                  <a:xfrm>
                    <a:off x="5293119" y="1701601"/>
                    <a:ext cx="80034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  <a:scene3d>
                      <a:camera prst="orthographicFront"/>
                      <a:lightRig rig="threePt" dir="t"/>
                    </a:scene3d>
                    <a:sp3d contourW="12700"/>
                  </a:bodyPr>
                  <a:lstStyle/>
                  <a:p>
                    <a:pPr algn="r"/>
                    <a:r>
                      <a:rPr lang="zh-CN" altLang="en-US" sz="20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+mn-ea"/>
                        <a:sym typeface="+mn-lt"/>
                      </a:rPr>
                      <a:t>微信云</a:t>
                    </a:r>
                  </a:p>
                </p:txBody>
              </p:sp>
              <p:sp>
                <p:nvSpPr>
                  <p:cNvPr id="30" name="文本框 29"/>
                  <p:cNvSpPr txBox="1"/>
                  <p:nvPr/>
                </p:nvSpPr>
                <p:spPr>
                  <a:xfrm>
                    <a:off x="5094845" y="2157783"/>
                    <a:ext cx="2139444" cy="5649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  <a:scene3d>
                      <a:camera prst="orthographicFront"/>
                      <a:lightRig rig="threePt" dir="t"/>
                    </a:scene3d>
                    <a:sp3d contourW="12700"/>
                  </a:bodyPr>
                  <a:lstStyle/>
                  <a:p>
                    <a:pPr>
                      <a:lnSpc>
                        <a:spcPts val="2000"/>
                      </a:lnSpc>
                    </a:pPr>
                    <a:r>
                      <a:rPr lang="zh-CN" altLang="en-US" sz="13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sym typeface="Arial" panose="020B0604020202020204" pitchFamily="34" charset="0"/>
                      </a:rPr>
                      <a:t>    包括云数据库、云存储、云调用、云函数、聚合五部分。</a:t>
                    </a:r>
                    <a:endParaRPr lang="en-US" altLang="zh-CN" sz="13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  <a:sym typeface="Arial" panose="020B0604020202020204" pitchFamily="34" charset="0"/>
                    </a:endParaRPr>
                  </a:p>
                </p:txBody>
              </p:sp>
            </p:grpSp>
          </p:grpSp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63690" y="3375001"/>
                <a:ext cx="663404" cy="605864"/>
              </a:xfrm>
              <a:prstGeom prst="rect">
                <a:avLst/>
              </a:prstGeom>
              <a:effectLst>
                <a:softEdge rad="31750"/>
              </a:effectLst>
            </p:spPr>
          </p:pic>
          <p:sp>
            <p:nvSpPr>
              <p:cNvPr id="32" name="Arc 32">
                <a:extLst>
                  <a:ext uri="{FF2B5EF4-FFF2-40B4-BE49-F238E27FC236}">
                    <a16:creationId xmlns:a16="http://schemas.microsoft.com/office/drawing/2014/main" id="{1201A076-AEAC-4B1D-9DFC-B3333FFC380E}"/>
                  </a:ext>
                </a:extLst>
              </p:cNvPr>
              <p:cNvSpPr/>
              <p:nvPr/>
            </p:nvSpPr>
            <p:spPr>
              <a:xfrm flipH="1" flipV="1">
                <a:off x="6007823" y="3718716"/>
                <a:ext cx="1611792" cy="1611792"/>
              </a:xfrm>
              <a:prstGeom prst="arc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3200">
                  <a:solidFill>
                    <a:schemeClr val="tx1">
                      <a:lumMod val="85000"/>
                      <a:lumOff val="15000"/>
                    </a:schemeClr>
                  </a:solidFill>
                  <a:ea typeface="方正黑体简体" panose="03000509000000000000" pitchFamily="65" charset="-122"/>
                </a:endParaRPr>
              </a:p>
            </p:txBody>
          </p:sp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F3033DBF-5722-4969-80F8-4457B26D7129}"/>
                  </a:ext>
                </a:extLst>
              </p:cNvPr>
              <p:cNvGrpSpPr/>
              <p:nvPr/>
            </p:nvGrpSpPr>
            <p:grpSpPr>
              <a:xfrm>
                <a:off x="6783345" y="5123094"/>
                <a:ext cx="3670709" cy="905860"/>
                <a:chOff x="659274" y="4068519"/>
                <a:chExt cx="3670709" cy="905860"/>
              </a:xfrm>
            </p:grpSpPr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51947046-EAD1-47A7-8C56-8698A490C5E6}"/>
                    </a:ext>
                  </a:extLst>
                </p:cNvPr>
                <p:cNvSpPr txBox="1"/>
                <p:nvPr/>
              </p:nvSpPr>
              <p:spPr>
                <a:xfrm>
                  <a:off x="673418" y="4068519"/>
                  <a:ext cx="213378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/>
                <a:p>
                  <a:r>
                    <a:rPr lang="zh-CN" altLang="en-US" sz="2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  <a:cs typeface="+mn-ea"/>
                      <a:sym typeface="+mn-lt"/>
                    </a:rPr>
                    <a:t>百度</a:t>
                  </a:r>
                  <a:r>
                    <a:rPr lang="en-US" altLang="zh-CN" sz="20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  <a:cs typeface="+mn-ea"/>
                      <a:sym typeface="+mn-lt"/>
                    </a:rPr>
                    <a:t>API</a:t>
                  </a:r>
                  <a:endParaRPr lang="zh-CN" alt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0DF3A87B-51FA-4CCD-A918-618D6E1A4092}"/>
                    </a:ext>
                  </a:extLst>
                </p:cNvPr>
                <p:cNvSpPr txBox="1"/>
                <p:nvPr/>
              </p:nvSpPr>
              <p:spPr>
                <a:xfrm>
                  <a:off x="659274" y="4409416"/>
                  <a:ext cx="3670709" cy="5649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>
                  <a:defPPr>
                    <a:defRPr lang="zh-CN"/>
                  </a:defPPr>
                  <a:lvl1pPr>
                    <a:lnSpc>
                      <a:spcPts val="2000"/>
                    </a:lnSpc>
                    <a:defRPr sz="11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</a:defRPr>
                  </a:lvl1pPr>
                </a:lstStyle>
                <a:p>
                  <a:r>
                    <a:rPr lang="zh-CN" altLang="en-US" sz="1300" dirty="0">
                      <a:latin typeface="楷体" panose="02010609060101010101" pitchFamily="49" charset="-122"/>
                      <a:ea typeface="楷体" panose="02010609060101010101" pitchFamily="49" charset="-122"/>
                      <a:sym typeface="Arial" panose="020B0604020202020204" pitchFamily="34" charset="0"/>
                    </a:rPr>
                    <a:t>    调用了百度图像主体识别的</a:t>
                  </a:r>
                  <a:r>
                    <a:rPr lang="en-US" altLang="zh-CN" sz="1300" dirty="0">
                      <a:latin typeface="楷体" panose="02010609060101010101" pitchFamily="49" charset="-122"/>
                      <a:ea typeface="楷体" panose="02010609060101010101" pitchFamily="49" charset="-122"/>
                      <a:sym typeface="Arial" panose="020B0604020202020204" pitchFamily="34" charset="0"/>
                    </a:rPr>
                    <a:t>API</a:t>
                  </a:r>
                  <a:r>
                    <a:rPr lang="zh-CN" altLang="en-US" sz="1300" dirty="0">
                      <a:latin typeface="楷体" panose="02010609060101010101" pitchFamily="49" charset="-122"/>
                      <a:ea typeface="楷体" panose="02010609060101010101" pitchFamily="49" charset="-122"/>
                      <a:sym typeface="Arial" panose="020B0604020202020204" pitchFamily="34" charset="0"/>
                    </a:rPr>
                    <a:t>，通过得到图片中物品的名称，从而得到垃圾类别。</a:t>
                  </a:r>
                  <a:endParaRPr lang="en-US" altLang="zh-CN" sz="1300" dirty="0">
                    <a:latin typeface="楷体" panose="02010609060101010101" pitchFamily="49" charset="-122"/>
                    <a:ea typeface="楷体" panose="02010609060101010101" pitchFamily="49" charset="-122"/>
                    <a:sym typeface="Arial" panose="020B0604020202020204" pitchFamily="34" charset="0"/>
                  </a:endParaRPr>
                </a:p>
              </p:txBody>
            </p:sp>
          </p:grpSp>
        </p:grpSp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0F10C0EB-1D75-426E-9AC5-59DB0635F0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744423" y="3302751"/>
              <a:ext cx="707161" cy="707161"/>
            </a:xfrm>
            <a:prstGeom prst="rect">
              <a:avLst/>
            </a:prstGeom>
            <a:effectLst>
              <a:softEdge rad="63500"/>
            </a:effectLst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823CD22-8F4B-42EA-B4CD-58ACAC52E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9488" y="3406133"/>
              <a:ext cx="543600" cy="54360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F1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-1130431" y="-1192882"/>
            <a:ext cx="2446656" cy="2446656"/>
            <a:chOff x="2733676" y="-3284219"/>
            <a:chExt cx="6772274" cy="6772274"/>
          </a:xfrm>
        </p:grpSpPr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3676" y="-3284219"/>
              <a:ext cx="6772274" cy="6772274"/>
            </a:xfrm>
            <a:prstGeom prst="rect">
              <a:avLst/>
            </a:prstGeom>
          </p:spPr>
        </p:pic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8658" y="-1521678"/>
              <a:ext cx="2392833" cy="2392833"/>
            </a:xfrm>
            <a:prstGeom prst="rect">
              <a:avLst/>
            </a:prstGeom>
          </p:spPr>
        </p:pic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5568" y="1807689"/>
              <a:ext cx="745923" cy="799754"/>
            </a:xfrm>
            <a:prstGeom prst="rect">
              <a:avLst/>
            </a:prstGeom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0138" y="-276381"/>
              <a:ext cx="952499" cy="952499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4394" y="433062"/>
              <a:ext cx="315535" cy="338306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9381" y="-1628931"/>
              <a:ext cx="847881" cy="847881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6478" y="-2034187"/>
              <a:ext cx="478013" cy="512509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868" y="-733425"/>
              <a:ext cx="266568" cy="266568"/>
            </a:xfrm>
            <a:prstGeom prst="rect">
              <a:avLst/>
            </a:prstGeom>
          </p:spPr>
        </p:pic>
      </p:grpSp>
      <p:grpSp>
        <p:nvGrpSpPr>
          <p:cNvPr id="34" name="组合 33"/>
          <p:cNvGrpSpPr/>
          <p:nvPr/>
        </p:nvGrpSpPr>
        <p:grpSpPr>
          <a:xfrm>
            <a:off x="4461643" y="1976923"/>
            <a:ext cx="3286695" cy="3232752"/>
            <a:chOff x="6400" y="2488"/>
            <a:chExt cx="6435" cy="6435"/>
          </a:xfrm>
        </p:grpSpPr>
        <p:sp>
          <p:nvSpPr>
            <p:cNvPr id="35" name="Freeform 3"/>
            <p:cNvSpPr/>
            <p:nvPr/>
          </p:nvSpPr>
          <p:spPr bwMode="auto">
            <a:xfrm rot="13978264">
              <a:off x="6425" y="4828"/>
              <a:ext cx="3285" cy="3335"/>
            </a:xfrm>
            <a:custGeom>
              <a:avLst/>
              <a:gdLst>
                <a:gd name="T0" fmla="*/ 2147483647 w 10688"/>
                <a:gd name="T1" fmla="*/ 2147483647 h 10844"/>
                <a:gd name="T2" fmla="*/ 2147483647 w 10688"/>
                <a:gd name="T3" fmla="*/ 2147483647 h 10844"/>
                <a:gd name="T4" fmla="*/ 2147483647 w 10688"/>
                <a:gd name="T5" fmla="*/ 2147483647 h 10844"/>
                <a:gd name="T6" fmla="*/ 2147483647 w 10688"/>
                <a:gd name="T7" fmla="*/ 2147483647 h 10844"/>
                <a:gd name="T8" fmla="*/ 2147483647 w 10688"/>
                <a:gd name="T9" fmla="*/ 2147483647 h 10844"/>
                <a:gd name="T10" fmla="*/ 2147483647 w 10688"/>
                <a:gd name="T11" fmla="*/ 2147483647 h 10844"/>
                <a:gd name="T12" fmla="*/ 0 w 10688"/>
                <a:gd name="T13" fmla="*/ 2147483647 h 10844"/>
                <a:gd name="T14" fmla="*/ 2147483647 w 10688"/>
                <a:gd name="T15" fmla="*/ 2147483647 h 108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688"/>
                <a:gd name="T25" fmla="*/ 0 h 10844"/>
                <a:gd name="T26" fmla="*/ 10688 w 10688"/>
                <a:gd name="T27" fmla="*/ 10844 h 108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gradFill flip="none" rotWithShape="1">
              <a:gsLst>
                <a:gs pos="0">
                  <a:srgbClr val="5E368F"/>
                </a:gs>
                <a:gs pos="100000">
                  <a:srgbClr val="E1C1EA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bg1"/>
                </a:solidFill>
                <a:latin typeface="+mn-ea"/>
                <a:sym typeface="方正黑体简体" panose="03000509000000000000" pitchFamily="65" charset="-122"/>
              </a:endParaRPr>
            </a:p>
          </p:txBody>
        </p:sp>
        <p:sp>
          <p:nvSpPr>
            <p:cNvPr id="36" name="Freeform 3"/>
            <p:cNvSpPr/>
            <p:nvPr/>
          </p:nvSpPr>
          <p:spPr bwMode="auto">
            <a:xfrm rot="19397468">
              <a:off x="7205" y="2488"/>
              <a:ext cx="3288" cy="3335"/>
            </a:xfrm>
            <a:custGeom>
              <a:avLst/>
              <a:gdLst>
                <a:gd name="T0" fmla="*/ 2147483647 w 10688"/>
                <a:gd name="T1" fmla="*/ 2147483647 h 10844"/>
                <a:gd name="T2" fmla="*/ 2147483647 w 10688"/>
                <a:gd name="T3" fmla="*/ 2147483647 h 10844"/>
                <a:gd name="T4" fmla="*/ 2147483647 w 10688"/>
                <a:gd name="T5" fmla="*/ 2147483647 h 10844"/>
                <a:gd name="T6" fmla="*/ 2147483647 w 10688"/>
                <a:gd name="T7" fmla="*/ 2147483647 h 10844"/>
                <a:gd name="T8" fmla="*/ 2147483647 w 10688"/>
                <a:gd name="T9" fmla="*/ 2147483647 h 10844"/>
                <a:gd name="T10" fmla="*/ 2147483647 w 10688"/>
                <a:gd name="T11" fmla="*/ 2147483647 h 10844"/>
                <a:gd name="T12" fmla="*/ 0 w 10688"/>
                <a:gd name="T13" fmla="*/ 2147483647 h 10844"/>
                <a:gd name="T14" fmla="*/ 2147483647 w 10688"/>
                <a:gd name="T15" fmla="*/ 2147483647 h 108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688"/>
                <a:gd name="T25" fmla="*/ 0 h 10844"/>
                <a:gd name="T26" fmla="*/ 10688 w 10688"/>
                <a:gd name="T27" fmla="*/ 10844 h 108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gradFill flip="none" rotWithShape="1">
              <a:gsLst>
                <a:gs pos="0">
                  <a:srgbClr val="5E368F"/>
                </a:gs>
                <a:gs pos="100000">
                  <a:srgbClr val="E1C1EA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bg1"/>
                </a:solidFill>
                <a:latin typeface="+mn-ea"/>
                <a:sym typeface="方正黑体简体" panose="03000509000000000000" pitchFamily="65" charset="-122"/>
              </a:endParaRPr>
            </a:p>
          </p:txBody>
        </p:sp>
        <p:sp>
          <p:nvSpPr>
            <p:cNvPr id="37" name="Freeform 3"/>
            <p:cNvSpPr/>
            <p:nvPr/>
          </p:nvSpPr>
          <p:spPr bwMode="auto">
            <a:xfrm rot="3202081">
              <a:off x="9526" y="3266"/>
              <a:ext cx="3285" cy="3332"/>
            </a:xfrm>
            <a:custGeom>
              <a:avLst/>
              <a:gdLst>
                <a:gd name="T0" fmla="*/ 2147483647 w 10688"/>
                <a:gd name="T1" fmla="*/ 2147483647 h 10844"/>
                <a:gd name="T2" fmla="*/ 2147483647 w 10688"/>
                <a:gd name="T3" fmla="*/ 2147483647 h 10844"/>
                <a:gd name="T4" fmla="*/ 2147483647 w 10688"/>
                <a:gd name="T5" fmla="*/ 2147483647 h 10844"/>
                <a:gd name="T6" fmla="*/ 2147483647 w 10688"/>
                <a:gd name="T7" fmla="*/ 2147483647 h 10844"/>
                <a:gd name="T8" fmla="*/ 2147483647 w 10688"/>
                <a:gd name="T9" fmla="*/ 2147483647 h 10844"/>
                <a:gd name="T10" fmla="*/ 2147483647 w 10688"/>
                <a:gd name="T11" fmla="*/ 2147483647 h 10844"/>
                <a:gd name="T12" fmla="*/ 0 w 10688"/>
                <a:gd name="T13" fmla="*/ 2147483647 h 10844"/>
                <a:gd name="T14" fmla="*/ 2147483647 w 10688"/>
                <a:gd name="T15" fmla="*/ 2147483647 h 108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688"/>
                <a:gd name="T25" fmla="*/ 0 h 10844"/>
                <a:gd name="T26" fmla="*/ 10688 w 10688"/>
                <a:gd name="T27" fmla="*/ 10844 h 108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gradFill flip="none" rotWithShape="1">
              <a:gsLst>
                <a:gs pos="0">
                  <a:srgbClr val="5E368F"/>
                </a:gs>
                <a:gs pos="100000">
                  <a:srgbClr val="E1C1EA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bg1"/>
                </a:solidFill>
                <a:latin typeface="+mn-ea"/>
                <a:sym typeface="方正黑体简体" panose="03000509000000000000" pitchFamily="65" charset="-122"/>
              </a:endParaRPr>
            </a:p>
          </p:txBody>
        </p:sp>
        <p:sp>
          <p:nvSpPr>
            <p:cNvPr id="38" name="Freeform 3"/>
            <p:cNvSpPr/>
            <p:nvPr/>
          </p:nvSpPr>
          <p:spPr bwMode="auto">
            <a:xfrm rot="8579122">
              <a:off x="8743" y="5588"/>
              <a:ext cx="3287" cy="3335"/>
            </a:xfrm>
            <a:custGeom>
              <a:avLst/>
              <a:gdLst>
                <a:gd name="T0" fmla="*/ 2147483647 w 10688"/>
                <a:gd name="T1" fmla="*/ 2147483647 h 10844"/>
                <a:gd name="T2" fmla="*/ 2147483647 w 10688"/>
                <a:gd name="T3" fmla="*/ 2147483647 h 10844"/>
                <a:gd name="T4" fmla="*/ 2147483647 w 10688"/>
                <a:gd name="T5" fmla="*/ 2147483647 h 10844"/>
                <a:gd name="T6" fmla="*/ 2147483647 w 10688"/>
                <a:gd name="T7" fmla="*/ 2147483647 h 10844"/>
                <a:gd name="T8" fmla="*/ 2147483647 w 10688"/>
                <a:gd name="T9" fmla="*/ 2147483647 h 10844"/>
                <a:gd name="T10" fmla="*/ 2147483647 w 10688"/>
                <a:gd name="T11" fmla="*/ 2147483647 h 10844"/>
                <a:gd name="T12" fmla="*/ 0 w 10688"/>
                <a:gd name="T13" fmla="*/ 2147483647 h 10844"/>
                <a:gd name="T14" fmla="*/ 2147483647 w 10688"/>
                <a:gd name="T15" fmla="*/ 2147483647 h 108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688"/>
                <a:gd name="T25" fmla="*/ 0 h 10844"/>
                <a:gd name="T26" fmla="*/ 10688 w 10688"/>
                <a:gd name="T27" fmla="*/ 10844 h 108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688" h="10844">
                  <a:moveTo>
                    <a:pt x="3563" y="7062"/>
                  </a:moveTo>
                  <a:lnTo>
                    <a:pt x="3563" y="7062"/>
                  </a:lnTo>
                  <a:cubicBezTo>
                    <a:pt x="4375" y="8187"/>
                    <a:pt x="4688" y="9500"/>
                    <a:pt x="4563" y="10749"/>
                  </a:cubicBezTo>
                  <a:cubicBezTo>
                    <a:pt x="5718" y="10843"/>
                    <a:pt x="6906" y="10562"/>
                    <a:pt x="7937" y="9812"/>
                  </a:cubicBezTo>
                  <a:cubicBezTo>
                    <a:pt x="10187" y="8187"/>
                    <a:pt x="10687" y="5032"/>
                    <a:pt x="9062" y="2782"/>
                  </a:cubicBezTo>
                  <a:cubicBezTo>
                    <a:pt x="7437" y="500"/>
                    <a:pt x="4282" y="0"/>
                    <a:pt x="2032" y="1626"/>
                  </a:cubicBezTo>
                  <a:cubicBezTo>
                    <a:pt x="907" y="2438"/>
                    <a:pt x="219" y="3657"/>
                    <a:pt x="0" y="4907"/>
                  </a:cubicBezTo>
                  <a:cubicBezTo>
                    <a:pt x="1375" y="5126"/>
                    <a:pt x="2688" y="5843"/>
                    <a:pt x="3563" y="7062"/>
                  </a:cubicBezTo>
                </a:path>
              </a:pathLst>
            </a:custGeom>
            <a:gradFill flip="none" rotWithShape="1">
              <a:gsLst>
                <a:gs pos="0">
                  <a:srgbClr val="5E368F"/>
                </a:gs>
                <a:gs pos="100000">
                  <a:srgbClr val="E1C1EA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bg1"/>
                </a:solidFill>
                <a:latin typeface="+mn-ea"/>
                <a:sym typeface="方正黑体简体" panose="03000509000000000000" pitchFamily="65" charset="-122"/>
              </a:endParaRPr>
            </a:p>
          </p:txBody>
        </p:sp>
        <p:sp>
          <p:nvSpPr>
            <p:cNvPr id="39" name="TextBox 22"/>
            <p:cNvSpPr txBox="1">
              <a:spLocks noChangeArrowheads="1"/>
            </p:cNvSpPr>
            <p:nvPr/>
          </p:nvSpPr>
          <p:spPr bwMode="auto">
            <a:xfrm>
              <a:off x="7764" y="3183"/>
              <a:ext cx="2077" cy="1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ctr">
                <a:lnSpc>
                  <a:spcPct val="120000"/>
                </a:lnSpc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黑体简体" panose="03000509000000000000" pitchFamily="65" charset="-122"/>
                  <a:ea typeface="方正黑体简体" panose="03000509000000000000" pitchFamily="65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36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方正黑体简体" panose="03000509000000000000" pitchFamily="65" charset="-122"/>
                </a:rPr>
                <a:t>1</a:t>
              </a:r>
              <a:endParaRPr lang="ru-RU" altLang="en-US" sz="3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方正黑体简体" panose="03000509000000000000" pitchFamily="65" charset="-122"/>
              </a:endParaRPr>
            </a:p>
          </p:txBody>
        </p:sp>
        <p:sp>
          <p:nvSpPr>
            <p:cNvPr id="40" name="TextBox 24"/>
            <p:cNvSpPr txBox="1">
              <a:spLocks noChangeArrowheads="1"/>
            </p:cNvSpPr>
            <p:nvPr/>
          </p:nvSpPr>
          <p:spPr bwMode="auto">
            <a:xfrm>
              <a:off x="9301" y="6421"/>
              <a:ext cx="2078" cy="1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ctr">
                <a:lnSpc>
                  <a:spcPct val="120000"/>
                </a:lnSpc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黑体简体" panose="03000509000000000000" pitchFamily="65" charset="-122"/>
                  <a:ea typeface="方正黑体简体" panose="03000509000000000000" pitchFamily="65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36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方正黑体简体" panose="03000509000000000000" pitchFamily="65" charset="-122"/>
                </a:rPr>
                <a:t>4</a:t>
              </a:r>
              <a:endParaRPr lang="ru-RU" altLang="en-US" sz="3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方正黑体简体" panose="03000509000000000000" pitchFamily="65" charset="-122"/>
              </a:endParaRPr>
            </a:p>
          </p:txBody>
        </p:sp>
        <p:sp>
          <p:nvSpPr>
            <p:cNvPr id="41" name="TextBox 25"/>
            <p:cNvSpPr txBox="1">
              <a:spLocks noChangeArrowheads="1"/>
            </p:cNvSpPr>
            <p:nvPr/>
          </p:nvSpPr>
          <p:spPr bwMode="auto">
            <a:xfrm>
              <a:off x="10166" y="3857"/>
              <a:ext cx="2078" cy="1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ctr">
                <a:lnSpc>
                  <a:spcPct val="120000"/>
                </a:lnSpc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黑体简体" panose="03000509000000000000" pitchFamily="65" charset="-122"/>
                  <a:ea typeface="方正黑体简体" panose="03000509000000000000" pitchFamily="65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en-US" sz="36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方正黑体简体" panose="03000509000000000000" pitchFamily="65" charset="-122"/>
                </a:rPr>
                <a:t>3</a:t>
              </a:r>
              <a:endParaRPr lang="ru-RU" altLang="en-US" sz="3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方正黑体简体" panose="03000509000000000000" pitchFamily="65" charset="-122"/>
              </a:endParaRPr>
            </a:p>
          </p:txBody>
        </p:sp>
        <p:sp>
          <p:nvSpPr>
            <p:cNvPr id="42" name="TextBox 33"/>
            <p:cNvSpPr txBox="1">
              <a:spLocks noChangeArrowheads="1"/>
            </p:cNvSpPr>
            <p:nvPr/>
          </p:nvSpPr>
          <p:spPr bwMode="auto">
            <a:xfrm>
              <a:off x="7022" y="5414"/>
              <a:ext cx="2078" cy="1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ctr">
                <a:lnSpc>
                  <a:spcPct val="120000"/>
                </a:lnSpc>
                <a:defRPr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黑体简体" panose="03000509000000000000" pitchFamily="65" charset="-122"/>
                  <a:ea typeface="方正黑体简体" panose="03000509000000000000" pitchFamily="65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en-US" sz="36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方正黑体简体" panose="03000509000000000000" pitchFamily="65" charset="-122"/>
                </a:rPr>
                <a:t>2</a:t>
              </a:r>
              <a:endParaRPr lang="ru-RU" altLang="en-US" sz="36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方正黑体简体" panose="03000509000000000000" pitchFamily="65" charset="-122"/>
              </a:endParaRPr>
            </a:p>
          </p:txBody>
        </p:sp>
      </p:grpSp>
      <p:sp>
        <p:nvSpPr>
          <p:cNvPr id="43" name="TextBox 50"/>
          <p:cNvSpPr txBox="1"/>
          <p:nvPr/>
        </p:nvSpPr>
        <p:spPr>
          <a:xfrm>
            <a:off x="1872948" y="2572815"/>
            <a:ext cx="2886710" cy="589280"/>
          </a:xfrm>
          <a:prstGeom prst="rect">
            <a:avLst/>
          </a:prstGeom>
          <a:noFill/>
        </p:spPr>
        <p:txBody>
          <a:bodyPr wrap="square" lIns="96000" tIns="0" rIns="96000" bIns="0" anchor="ctr" anchorCtr="0">
            <a:no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    无需自建数据库。一个既可在小程序前端操作，也能在云函数中读写的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JSON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数据库。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4" name="Rectangle 51"/>
          <p:cNvSpPr/>
          <p:nvPr/>
        </p:nvSpPr>
        <p:spPr>
          <a:xfrm>
            <a:off x="1872948" y="1907941"/>
            <a:ext cx="2886710" cy="246380"/>
          </a:xfrm>
          <a:prstGeom prst="rect">
            <a:avLst/>
          </a:prstGeom>
        </p:spPr>
        <p:txBody>
          <a:bodyPr wrap="none" lIns="96000" tIns="0" rIns="96000" bIns="0"/>
          <a:lstStyle/>
          <a:p>
            <a:pPr marL="0" marR="0" lvl="0" indent="0" algn="l" defTabSz="9137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方正黑体简体" panose="03000509000000000000" pitchFamily="65" charset="-122"/>
                <a:sym typeface="方正黑体简体" panose="03000509000000000000" pitchFamily="65" charset="-122"/>
              </a:rPr>
              <a:t>云数据库</a:t>
            </a:r>
          </a:p>
        </p:txBody>
      </p:sp>
      <p:sp>
        <p:nvSpPr>
          <p:cNvPr id="45" name="TextBox 50"/>
          <p:cNvSpPr txBox="1"/>
          <p:nvPr/>
        </p:nvSpPr>
        <p:spPr>
          <a:xfrm>
            <a:off x="1395867" y="4560080"/>
            <a:ext cx="3018226" cy="589280"/>
          </a:xfrm>
          <a:prstGeom prst="rect">
            <a:avLst/>
          </a:prstGeom>
          <a:noFill/>
        </p:spPr>
        <p:txBody>
          <a:bodyPr wrap="square" lIns="96000" tIns="0" rIns="96000" bIns="0" anchor="ctr" anchorCtr="0">
            <a:no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    原生微信服务集成。基于云函数免鉴权使用小程序开放接口的能力，包括服务端调用、获取开放数据等能力。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6" name="Rectangle 51"/>
          <p:cNvSpPr/>
          <p:nvPr/>
        </p:nvSpPr>
        <p:spPr>
          <a:xfrm>
            <a:off x="1378283" y="3829398"/>
            <a:ext cx="2886710" cy="246380"/>
          </a:xfrm>
          <a:prstGeom prst="rect">
            <a:avLst/>
          </a:prstGeom>
        </p:spPr>
        <p:txBody>
          <a:bodyPr wrap="none" lIns="96000" tIns="0" rIns="96000" bIns="0"/>
          <a:lstStyle/>
          <a:p>
            <a:pPr marL="0" marR="0" lvl="0" indent="0" algn="l" defTabSz="9137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方正黑体简体" panose="03000509000000000000" pitchFamily="65" charset="-122"/>
                <a:sym typeface="方正黑体简体" panose="03000509000000000000" pitchFamily="65" charset="-122"/>
              </a:rPr>
              <a:t>云调用</a:t>
            </a:r>
          </a:p>
        </p:txBody>
      </p:sp>
      <p:sp>
        <p:nvSpPr>
          <p:cNvPr id="47" name="TextBox 50"/>
          <p:cNvSpPr txBox="1"/>
          <p:nvPr/>
        </p:nvSpPr>
        <p:spPr>
          <a:xfrm>
            <a:off x="8368630" y="2842720"/>
            <a:ext cx="2886710" cy="589280"/>
          </a:xfrm>
          <a:prstGeom prst="rect">
            <a:avLst/>
          </a:prstGeom>
          <a:noFill/>
        </p:spPr>
        <p:txBody>
          <a:bodyPr wrap="square" lIns="96000" tIns="0" rIns="96000" bIns="0" anchor="ctr" anchorCtr="0">
            <a:no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    无需自建存储和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CDN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。在小程序前端直接上传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/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下载云端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a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文件，在云开发控制台可视化管理。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8" name="Rectangle 51"/>
          <p:cNvSpPr/>
          <p:nvPr/>
        </p:nvSpPr>
        <p:spPr>
          <a:xfrm>
            <a:off x="8368630" y="2208302"/>
            <a:ext cx="2886710" cy="246380"/>
          </a:xfrm>
          <a:prstGeom prst="rect">
            <a:avLst/>
          </a:prstGeom>
        </p:spPr>
        <p:txBody>
          <a:bodyPr wrap="none" lIns="96000" tIns="0" rIns="96000" bIns="0"/>
          <a:lstStyle/>
          <a:p>
            <a:pPr marL="0" marR="0" lvl="0" indent="0" algn="l" defTabSz="9137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方正黑体简体" panose="03000509000000000000" pitchFamily="65" charset="-122"/>
                <a:sym typeface="方正黑体简体" panose="03000509000000000000" pitchFamily="65" charset="-122"/>
              </a:rPr>
              <a:t>云存储</a:t>
            </a:r>
          </a:p>
        </p:txBody>
      </p:sp>
      <p:sp>
        <p:nvSpPr>
          <p:cNvPr id="49" name="TextBox 50"/>
          <p:cNvSpPr txBox="1"/>
          <p:nvPr/>
        </p:nvSpPr>
        <p:spPr>
          <a:xfrm>
            <a:off x="7677750" y="4498975"/>
            <a:ext cx="2886710" cy="589280"/>
          </a:xfrm>
          <a:prstGeom prst="rect">
            <a:avLst/>
          </a:prstGeom>
          <a:noFill/>
        </p:spPr>
        <p:txBody>
          <a:bodyPr wrap="square" lIns="96000" tIns="0" rIns="96000" bIns="0" anchor="ctr" anchorCtr="0">
            <a:noAutofit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    无需自建服务器。在云端运行的代码，微信私有协议天然鉴权，开发者只需编写自身业务逻辑代码。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0" name="Rectangle 51"/>
          <p:cNvSpPr/>
          <p:nvPr/>
        </p:nvSpPr>
        <p:spPr>
          <a:xfrm>
            <a:off x="7677750" y="3865245"/>
            <a:ext cx="2886710" cy="246380"/>
          </a:xfrm>
          <a:prstGeom prst="rect">
            <a:avLst/>
          </a:prstGeom>
        </p:spPr>
        <p:txBody>
          <a:bodyPr wrap="none" lIns="96000" tIns="0" rIns="96000" bIns="0"/>
          <a:lstStyle/>
          <a:p>
            <a:pPr marL="0" marR="0" lvl="0" indent="0" algn="l" defTabSz="9137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方正黑体简体" panose="03000509000000000000" pitchFamily="65" charset="-122"/>
                <a:sym typeface="方正黑体简体" panose="03000509000000000000" pitchFamily="65" charset="-122"/>
              </a:rPr>
              <a:t>云函数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316224" y="344745"/>
            <a:ext cx="72274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323037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03 </a:t>
            </a:r>
            <a:r>
              <a:rPr lang="zh-CN" altLang="en-US" sz="3000" dirty="0">
                <a:solidFill>
                  <a:srgbClr val="323037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微信云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F1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97640" y="280336"/>
            <a:ext cx="1873665" cy="547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0" kern="800" spc="800" dirty="0">
                <a:gradFill flip="none" rotWithShape="1">
                  <a:gsLst>
                    <a:gs pos="100000">
                      <a:srgbClr val="9E9EF8"/>
                    </a:gs>
                    <a:gs pos="0">
                      <a:srgbClr val="5E368F"/>
                    </a:gs>
                  </a:gsLst>
                  <a:lin ang="16200000" scaled="1"/>
                  <a:tileRect/>
                </a:gradFill>
                <a:latin typeface="Aharoni" panose="02010803020104030203" pitchFamily="2" charset="-79"/>
                <a:ea typeface="方正黑体简体" panose="03000509000000000000" pitchFamily="65" charset="-122"/>
                <a:cs typeface="Aharoni" panose="02010803020104030203" pitchFamily="2" charset="-79"/>
              </a:rPr>
              <a:t>4</a:t>
            </a:r>
            <a:endParaRPr lang="zh-CN" altLang="en-US" sz="35000" kern="800" spc="800" dirty="0">
              <a:gradFill flip="none" rotWithShape="1">
                <a:gsLst>
                  <a:gs pos="100000">
                    <a:srgbClr val="9E9EF8"/>
                  </a:gs>
                  <a:gs pos="0">
                    <a:srgbClr val="5E368F"/>
                  </a:gs>
                </a:gsLst>
                <a:lin ang="16200000" scaled="1"/>
                <a:tileRect/>
              </a:gradFill>
              <a:latin typeface="Aharoni" panose="02010803020104030203" pitchFamily="2" charset="-79"/>
              <a:ea typeface="方正黑体简体" panose="03000509000000000000" pitchFamily="65" charset="-122"/>
              <a:cs typeface="Aharoni" panose="02010803020104030203" pitchFamily="2" charset="-79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216398" y="988656"/>
            <a:ext cx="4880688" cy="4880688"/>
            <a:chOff x="2733676" y="-3284219"/>
            <a:chExt cx="6772274" cy="677227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3676" y="-3284219"/>
              <a:ext cx="6772274" cy="6772274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8658" y="-1521678"/>
              <a:ext cx="2392833" cy="2392833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5568" y="1807689"/>
              <a:ext cx="745923" cy="799754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0138" y="-276381"/>
              <a:ext cx="952499" cy="952499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4394" y="433062"/>
              <a:ext cx="315535" cy="338306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9381" y="-1628931"/>
              <a:ext cx="847881" cy="847881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6478" y="-2034187"/>
              <a:ext cx="478013" cy="512509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868" y="-733425"/>
              <a:ext cx="266568" cy="266568"/>
            </a:xfrm>
            <a:prstGeom prst="rect">
              <a:avLst/>
            </a:prstGeom>
          </p:spPr>
        </p:pic>
      </p:grpSp>
      <p:sp>
        <p:nvSpPr>
          <p:cNvPr id="17" name="文本框 16"/>
          <p:cNvSpPr txBox="1"/>
          <p:nvPr/>
        </p:nvSpPr>
        <p:spPr>
          <a:xfrm>
            <a:off x="546139" y="4756361"/>
            <a:ext cx="48806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323037"/>
                </a:solidFill>
                <a:ea typeface="方正黑体简体" panose="03000509000000000000" pitchFamily="65" charset="-122"/>
              </a:rPr>
              <a:t>业务模式、人员组织框架及可行性分析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33568" y="5838439"/>
            <a:ext cx="5802012" cy="69621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200">
              <a:lnSpc>
                <a:spcPct val="114000"/>
              </a:lnSpc>
            </a:pPr>
            <a:r>
              <a:rPr lang="en-US" altLang="zh-CN" dirty="0">
                <a:solidFill>
                  <a:srgbClr val="323037"/>
                </a:solidFill>
                <a:latin typeface="Century Gothic" panose="020B0502020202020204" pitchFamily="34" charset="0"/>
                <a:ea typeface="方正黑体简体" panose="03000509000000000000" pitchFamily="65" charset="-122"/>
              </a:rPr>
              <a:t>Business model, personnel organization framework and feasibility analysis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F1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-1130431" y="-1192882"/>
            <a:ext cx="2446656" cy="2446656"/>
            <a:chOff x="2733676" y="-3284219"/>
            <a:chExt cx="6772274" cy="6772274"/>
          </a:xfrm>
        </p:grpSpPr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3676" y="-3284219"/>
              <a:ext cx="6772274" cy="6772274"/>
            </a:xfrm>
            <a:prstGeom prst="rect">
              <a:avLst/>
            </a:prstGeom>
          </p:spPr>
        </p:pic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8658" y="-1521678"/>
              <a:ext cx="2392833" cy="2392833"/>
            </a:xfrm>
            <a:prstGeom prst="rect">
              <a:avLst/>
            </a:prstGeom>
          </p:spPr>
        </p:pic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5568" y="1807689"/>
              <a:ext cx="745923" cy="799754"/>
            </a:xfrm>
            <a:prstGeom prst="rect">
              <a:avLst/>
            </a:prstGeom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0138" y="-276381"/>
              <a:ext cx="952499" cy="952499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4394" y="433062"/>
              <a:ext cx="315535" cy="338306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9381" y="-1628931"/>
              <a:ext cx="847881" cy="847881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6478" y="-2034187"/>
              <a:ext cx="478013" cy="512509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868" y="-733425"/>
              <a:ext cx="266568" cy="266568"/>
            </a:xfrm>
            <a:prstGeom prst="rect">
              <a:avLst/>
            </a:prstGeom>
          </p:spPr>
        </p:pic>
      </p:grpSp>
      <p:sp>
        <p:nvSpPr>
          <p:cNvPr id="62" name="文本框 61"/>
          <p:cNvSpPr txBox="1"/>
          <p:nvPr/>
        </p:nvSpPr>
        <p:spPr>
          <a:xfrm>
            <a:off x="1316224" y="344745"/>
            <a:ext cx="72274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323037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04 </a:t>
            </a:r>
            <a:r>
              <a:rPr lang="zh-CN" altLang="en-US" sz="3000" dirty="0">
                <a:solidFill>
                  <a:srgbClr val="323037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业务模式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5806144" y="2288478"/>
            <a:ext cx="5157864" cy="2993567"/>
            <a:chOff x="6959890" y="2082463"/>
            <a:chExt cx="5157864" cy="2993567"/>
          </a:xfrm>
        </p:grpSpPr>
        <p:sp>
          <p:nvSpPr>
            <p:cNvPr id="72" name="TextBox 19"/>
            <p:cNvSpPr txBox="1"/>
            <p:nvPr/>
          </p:nvSpPr>
          <p:spPr>
            <a:xfrm>
              <a:off x="6959890" y="2082463"/>
              <a:ext cx="27374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服务主导型项目</a:t>
              </a: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6959890" y="2780722"/>
              <a:ext cx="5157864" cy="229530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ts val="2500"/>
                </a:lnSpc>
              </a:pP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    根据服务外包企业的需求，进行赋能垃圾分类真正落地见效的信息系统</a:t>
              </a:r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——</a:t>
              </a: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垃圾分类综合解决方案的设计与开发。利用微信小程序、微信云开发、图像语义分割、深度学习框架等技术，通过在线小游戏、垃圾分类知识宣传、人工智能视觉分类识别</a:t>
              </a:r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API</a:t>
              </a: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，实现项目的创新开发。通过一对一的定制，完成整个服务主导型项目的设计开发。</a:t>
              </a:r>
              <a:endParaRPr lang="en-US" altLang="zh-CN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1037115" y="2432095"/>
            <a:ext cx="4244060" cy="2785367"/>
          </a:xfrm>
          <a:prstGeom prst="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方正黑体简体" panose="03000509000000000000" pitchFamily="65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7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F1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4"/>
          <p:cNvSpPr/>
          <p:nvPr/>
        </p:nvSpPr>
        <p:spPr>
          <a:xfrm>
            <a:off x="-1336040" y="2548890"/>
            <a:ext cx="13588365" cy="2432050"/>
          </a:xfrm>
          <a:custGeom>
            <a:avLst/>
            <a:gdLst>
              <a:gd name="connisteX0" fmla="*/ 0 w 13588365"/>
              <a:gd name="connsiteY0" fmla="*/ 2333434 h 2431769"/>
              <a:gd name="connisteX1" fmla="*/ 2821940 w 13588365"/>
              <a:gd name="connsiteY1" fmla="*/ 2984 h 2431769"/>
              <a:gd name="connisteX2" fmla="*/ 5900420 w 13588365"/>
              <a:gd name="connsiteY2" fmla="*/ 1890839 h 2431769"/>
              <a:gd name="connisteX3" fmla="*/ 8265160 w 13588365"/>
              <a:gd name="connsiteY3" fmla="*/ 394144 h 2431769"/>
              <a:gd name="connisteX4" fmla="*/ 9557385 w 13588365"/>
              <a:gd name="connsiteY4" fmla="*/ 2095309 h 2431769"/>
              <a:gd name="connisteX5" fmla="*/ 11411585 w 13588365"/>
              <a:gd name="connsiteY5" fmla="*/ 785304 h 2431769"/>
              <a:gd name="connisteX6" fmla="*/ 12602210 w 13588365"/>
              <a:gd name="connsiteY6" fmla="*/ 2384234 h 2431769"/>
              <a:gd name="connisteX7" fmla="*/ 13588365 w 13588365"/>
              <a:gd name="connsiteY7" fmla="*/ 1874329 h 243176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13588365" h="2431770">
                <a:moveTo>
                  <a:pt x="0" y="2333435"/>
                </a:moveTo>
                <a:cubicBezTo>
                  <a:pt x="502920" y="1829880"/>
                  <a:pt x="1642110" y="91250"/>
                  <a:pt x="2821940" y="2985"/>
                </a:cubicBezTo>
                <a:cubicBezTo>
                  <a:pt x="4001770" y="-85280"/>
                  <a:pt x="4812030" y="1812735"/>
                  <a:pt x="5900420" y="1890840"/>
                </a:cubicBezTo>
                <a:cubicBezTo>
                  <a:pt x="6988810" y="1968945"/>
                  <a:pt x="7533640" y="353505"/>
                  <a:pt x="8265160" y="394145"/>
                </a:cubicBezTo>
                <a:cubicBezTo>
                  <a:pt x="8996680" y="434785"/>
                  <a:pt x="8928100" y="2017205"/>
                  <a:pt x="9557385" y="2095310"/>
                </a:cubicBezTo>
                <a:cubicBezTo>
                  <a:pt x="10186670" y="2173415"/>
                  <a:pt x="10802620" y="727520"/>
                  <a:pt x="11411585" y="785305"/>
                </a:cubicBezTo>
                <a:cubicBezTo>
                  <a:pt x="12020550" y="843090"/>
                  <a:pt x="12166600" y="2166430"/>
                  <a:pt x="12602210" y="2384235"/>
                </a:cubicBezTo>
                <a:cubicBezTo>
                  <a:pt x="13037820" y="2602040"/>
                  <a:pt x="13415010" y="2008315"/>
                  <a:pt x="13588365" y="1874330"/>
                </a:cubicBezTo>
              </a:path>
            </a:pathLst>
          </a:custGeom>
          <a:noFill/>
          <a:ln>
            <a:gradFill>
              <a:gsLst>
                <a:gs pos="0">
                  <a:srgbClr val="5E368F"/>
                </a:gs>
                <a:gs pos="100000">
                  <a:srgbClr val="E1C1E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cs typeface="方正黑体简体" panose="03000509000000000000" pitchFamily="65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160145" y="2158429"/>
            <a:ext cx="784161" cy="784161"/>
          </a:xfrm>
          <a:prstGeom prst="ellipse">
            <a:avLst/>
          </a:prstGeom>
          <a:gradFill>
            <a:gsLst>
              <a:gs pos="0">
                <a:srgbClr val="5E368F"/>
              </a:gs>
              <a:gs pos="100000">
                <a:srgbClr val="E1C1E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7908354" y="4227195"/>
            <a:ext cx="784161" cy="784161"/>
          </a:xfrm>
          <a:prstGeom prst="ellipse">
            <a:avLst/>
          </a:prstGeom>
          <a:gradFill>
            <a:gsLst>
              <a:gs pos="0">
                <a:srgbClr val="5E368F"/>
              </a:gs>
              <a:gs pos="100000">
                <a:srgbClr val="E1C1E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6502820" y="2590621"/>
            <a:ext cx="784161" cy="784161"/>
          </a:xfrm>
          <a:prstGeom prst="ellipse">
            <a:avLst/>
          </a:prstGeom>
          <a:gradFill>
            <a:gsLst>
              <a:gs pos="0">
                <a:srgbClr val="5E368F"/>
              </a:gs>
              <a:gs pos="100000">
                <a:srgbClr val="E1C1E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3990340" y="3999786"/>
            <a:ext cx="784161" cy="784161"/>
          </a:xfrm>
          <a:prstGeom prst="ellipse">
            <a:avLst/>
          </a:prstGeom>
          <a:gradFill>
            <a:gsLst>
              <a:gs pos="0">
                <a:srgbClr val="5E368F"/>
              </a:gs>
              <a:gs pos="100000">
                <a:srgbClr val="E1C1E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9794244" y="2948940"/>
            <a:ext cx="784161" cy="784161"/>
          </a:xfrm>
          <a:prstGeom prst="ellipse">
            <a:avLst/>
          </a:prstGeom>
          <a:gradFill>
            <a:gsLst>
              <a:gs pos="0">
                <a:srgbClr val="5E368F"/>
              </a:gs>
              <a:gs pos="100000">
                <a:srgbClr val="E1C1E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-1130431" y="-1192882"/>
            <a:ext cx="2446656" cy="2446656"/>
            <a:chOff x="2733676" y="-3284219"/>
            <a:chExt cx="6772274" cy="6772274"/>
          </a:xfrm>
        </p:grpSpPr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3676" y="-3284219"/>
              <a:ext cx="6772274" cy="6772274"/>
            </a:xfrm>
            <a:prstGeom prst="rect">
              <a:avLst/>
            </a:prstGeom>
          </p:spPr>
        </p:pic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8658" y="-1521678"/>
              <a:ext cx="2392833" cy="2392833"/>
            </a:xfrm>
            <a:prstGeom prst="rect">
              <a:avLst/>
            </a:prstGeom>
          </p:spPr>
        </p:pic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5568" y="1807689"/>
              <a:ext cx="745923" cy="799754"/>
            </a:xfrm>
            <a:prstGeom prst="rect">
              <a:avLst/>
            </a:prstGeom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0138" y="-276381"/>
              <a:ext cx="952499" cy="952499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4394" y="433062"/>
              <a:ext cx="315535" cy="338306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9381" y="-1628931"/>
              <a:ext cx="847881" cy="847881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6478" y="-2034187"/>
              <a:ext cx="478013" cy="512509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868" y="-733425"/>
              <a:ext cx="266568" cy="266568"/>
            </a:xfrm>
            <a:prstGeom prst="rect">
              <a:avLst/>
            </a:prstGeom>
          </p:spPr>
        </p:pic>
      </p:grpSp>
      <p:sp>
        <p:nvSpPr>
          <p:cNvPr id="62" name="文本框 61"/>
          <p:cNvSpPr txBox="1"/>
          <p:nvPr/>
        </p:nvSpPr>
        <p:spPr>
          <a:xfrm>
            <a:off x="1316225" y="344745"/>
            <a:ext cx="3983554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323037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04 </a:t>
            </a:r>
            <a:r>
              <a:rPr lang="zh-CN" altLang="en-US" sz="3000" dirty="0">
                <a:solidFill>
                  <a:srgbClr val="323037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人员组织框架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994773" y="3004913"/>
            <a:ext cx="110716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方正黑体简体" panose="03000509000000000000" pitchFamily="65" charset="-122"/>
                <a:sym typeface="方正黑体简体" panose="03000509000000000000" pitchFamily="65" charset="-122"/>
              </a:rPr>
              <a:t>张亦骞</a:t>
            </a: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1043647" y="1652578"/>
            <a:ext cx="1058289" cy="343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方正黑体简体" panose="03000509000000000000" pitchFamily="65" charset="-122"/>
                <a:sym typeface="方正黑体简体" panose="03000509000000000000" pitchFamily="65" charset="-122"/>
              </a:rPr>
              <a:t>项目经理</a:t>
            </a:r>
          </a:p>
        </p:txBody>
      </p:sp>
      <p:sp>
        <p:nvSpPr>
          <p:cNvPr id="22" name="Rectangle 24"/>
          <p:cNvSpPr>
            <a:spLocks noChangeArrowheads="1"/>
          </p:cNvSpPr>
          <p:nvPr/>
        </p:nvSpPr>
        <p:spPr bwMode="auto">
          <a:xfrm>
            <a:off x="3859411" y="3486885"/>
            <a:ext cx="1046018" cy="343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方正黑体简体" panose="03000509000000000000" pitchFamily="65" charset="-122"/>
                <a:sym typeface="方正黑体简体" panose="03000509000000000000" pitchFamily="65" charset="-122"/>
              </a:rPr>
              <a:t>技术经理</a:t>
            </a: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6113821" y="2079908"/>
            <a:ext cx="1562158" cy="343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方正黑体简体" panose="03000509000000000000" pitchFamily="65" charset="-122"/>
                <a:sym typeface="方正黑体简体" panose="03000509000000000000" pitchFamily="65" charset="-122"/>
              </a:rPr>
              <a:t>产品设计经理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832786" y="3753652"/>
            <a:ext cx="1112059" cy="343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方正黑体简体" panose="03000509000000000000" pitchFamily="65" charset="-122"/>
                <a:sym typeface="方正黑体简体" panose="03000509000000000000" pitchFamily="65" charset="-122"/>
              </a:rPr>
              <a:t>技术组长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9644773" y="2486567"/>
            <a:ext cx="1192530" cy="343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方正黑体简体" panose="03000509000000000000" pitchFamily="65" charset="-122"/>
                <a:sym typeface="方正黑体简体" panose="03000509000000000000" pitchFamily="65" charset="-122"/>
              </a:rPr>
              <a:t>测试经理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828838" y="4783947"/>
            <a:ext cx="1107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方正黑体简体" panose="03000509000000000000" pitchFamily="65" charset="-122"/>
                <a:sym typeface="方正黑体简体" panose="03000509000000000000" pitchFamily="65" charset="-122"/>
              </a:rPr>
              <a:t>赵宇阳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341318" y="3427734"/>
            <a:ext cx="1107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方正黑体简体" panose="03000509000000000000" pitchFamily="65" charset="-122"/>
                <a:sym typeface="方正黑体简体" panose="03000509000000000000" pitchFamily="65" charset="-122"/>
              </a:rPr>
              <a:t>项文佳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746852" y="5015424"/>
            <a:ext cx="1107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方正黑体简体" panose="03000509000000000000" pitchFamily="65" charset="-122"/>
                <a:sym typeface="方正黑体简体" panose="03000509000000000000" pitchFamily="65" charset="-122"/>
              </a:rPr>
              <a:t>潘振宇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9632742" y="3736742"/>
            <a:ext cx="1107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方正黑体简体" panose="03000509000000000000" pitchFamily="65" charset="-122"/>
                <a:sym typeface="方正黑体简体" panose="03000509000000000000" pitchFamily="65" charset="-122"/>
              </a:rPr>
              <a:t>姚斯安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  <p:bldP spid="36" grpId="0" animBg="1"/>
      <p:bldP spid="37" grpId="0" animBg="1"/>
      <p:bldP spid="38" grpId="0" animBg="1"/>
      <p:bldP spid="39" grpId="0" animBg="1"/>
      <p:bldP spid="62" grpId="0"/>
      <p:bldP spid="20" grpId="0" bldLvl="0"/>
      <p:bldP spid="21" grpId="0"/>
      <p:bldP spid="22" grpId="0"/>
      <p:bldP spid="23" grpId="0"/>
      <p:bldP spid="24" grpId="0"/>
      <p:bldP spid="25" grpId="0"/>
      <p:bldP spid="26" grpId="0" bldLvl="0"/>
      <p:bldP spid="27" grpId="0" bldLvl="0"/>
      <p:bldP spid="28" grpId="0" bldLvl="0"/>
      <p:bldP spid="29" grpId="0" bldLvl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F1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-1130431" y="-1192882"/>
            <a:ext cx="2446656" cy="2446656"/>
            <a:chOff x="2733676" y="-3284219"/>
            <a:chExt cx="6772274" cy="6772274"/>
          </a:xfrm>
        </p:grpSpPr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3676" y="-3284219"/>
              <a:ext cx="6772274" cy="6772274"/>
            </a:xfrm>
            <a:prstGeom prst="rect">
              <a:avLst/>
            </a:prstGeom>
          </p:spPr>
        </p:pic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8658" y="-1521678"/>
              <a:ext cx="2392833" cy="2392833"/>
            </a:xfrm>
            <a:prstGeom prst="rect">
              <a:avLst/>
            </a:prstGeom>
          </p:spPr>
        </p:pic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5568" y="1807689"/>
              <a:ext cx="745923" cy="799754"/>
            </a:xfrm>
            <a:prstGeom prst="rect">
              <a:avLst/>
            </a:prstGeom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0138" y="-276381"/>
              <a:ext cx="952499" cy="952499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4394" y="433062"/>
              <a:ext cx="315535" cy="338306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9381" y="-1628931"/>
              <a:ext cx="847881" cy="847881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6478" y="-2034187"/>
              <a:ext cx="478013" cy="512509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868" y="-733425"/>
              <a:ext cx="266568" cy="266568"/>
            </a:xfrm>
            <a:prstGeom prst="rect">
              <a:avLst/>
            </a:prstGeom>
          </p:spPr>
        </p:pic>
      </p:grpSp>
      <p:sp>
        <p:nvSpPr>
          <p:cNvPr id="62" name="文本框 61"/>
          <p:cNvSpPr txBox="1"/>
          <p:nvPr/>
        </p:nvSpPr>
        <p:spPr>
          <a:xfrm>
            <a:off x="1316355" y="344805"/>
            <a:ext cx="566737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323037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04 </a:t>
            </a:r>
            <a:r>
              <a:rPr lang="zh-CN" altLang="en-US" sz="3000" dirty="0">
                <a:solidFill>
                  <a:srgbClr val="323037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可行性分析</a:t>
            </a:r>
            <a:r>
              <a:rPr lang="en-US" altLang="zh-CN" sz="3000" dirty="0">
                <a:solidFill>
                  <a:srgbClr val="323037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——</a:t>
            </a:r>
            <a:r>
              <a:rPr lang="zh-CN" altLang="en-US" sz="3000" dirty="0">
                <a:solidFill>
                  <a:srgbClr val="323037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微信小程序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46502" y="2531308"/>
            <a:ext cx="45710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微信小程序是一种很好的实现方法，小程序最大的特点：灵活、快捷、用完即走。采用微信开发者工具，用里面的各种云技术开发。小程序既能宣传垃圾分类的知识，又能玩益智类小游戏，通过玩游戏来学习垃圾分类的知识，并且四类小游戏适合不同年龄段的用户，面向的对象较全。拍照识别垃圾更是方便用户在家分类垃圾，共建绿色家园。</a:t>
            </a: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27458" y="1383626"/>
            <a:ext cx="4880688" cy="4880688"/>
            <a:chOff x="2733676" y="-3284219"/>
            <a:chExt cx="6772274" cy="677227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3676" y="-3284219"/>
              <a:ext cx="6772274" cy="6772274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8658" y="-1521678"/>
              <a:ext cx="2392833" cy="2392833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5568" y="1807689"/>
              <a:ext cx="745923" cy="799754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0138" y="-276381"/>
              <a:ext cx="952499" cy="952499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4394" y="433062"/>
              <a:ext cx="315535" cy="338306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9381" y="-1628931"/>
              <a:ext cx="847881" cy="847881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6478" y="-2034187"/>
              <a:ext cx="478013" cy="512509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868" y="-733425"/>
              <a:ext cx="266568" cy="26656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8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F1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-1130431" y="-1192882"/>
            <a:ext cx="2446656" cy="2446656"/>
            <a:chOff x="2733676" y="-3284219"/>
            <a:chExt cx="6772274" cy="6772274"/>
          </a:xfrm>
        </p:grpSpPr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3676" y="-3284219"/>
              <a:ext cx="6772274" cy="6772274"/>
            </a:xfrm>
            <a:prstGeom prst="rect">
              <a:avLst/>
            </a:prstGeom>
          </p:spPr>
        </p:pic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8658" y="-1521678"/>
              <a:ext cx="2392833" cy="2392833"/>
            </a:xfrm>
            <a:prstGeom prst="rect">
              <a:avLst/>
            </a:prstGeom>
          </p:spPr>
        </p:pic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5568" y="1807689"/>
              <a:ext cx="745923" cy="799754"/>
            </a:xfrm>
            <a:prstGeom prst="rect">
              <a:avLst/>
            </a:prstGeom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0138" y="-276381"/>
              <a:ext cx="952499" cy="952499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4394" y="433062"/>
              <a:ext cx="315535" cy="338306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9381" y="-1628931"/>
              <a:ext cx="847881" cy="847881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6478" y="-2034187"/>
              <a:ext cx="478013" cy="512509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868" y="-733425"/>
              <a:ext cx="266568" cy="266568"/>
            </a:xfrm>
            <a:prstGeom prst="rect">
              <a:avLst/>
            </a:prstGeom>
          </p:spPr>
        </p:pic>
      </p:grpSp>
      <p:sp>
        <p:nvSpPr>
          <p:cNvPr id="62" name="文本框 61"/>
          <p:cNvSpPr txBox="1"/>
          <p:nvPr/>
        </p:nvSpPr>
        <p:spPr>
          <a:xfrm>
            <a:off x="1316355" y="344805"/>
            <a:ext cx="54521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323037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04 </a:t>
            </a:r>
            <a:r>
              <a:rPr lang="zh-CN" altLang="en-US" sz="3000" dirty="0">
                <a:solidFill>
                  <a:srgbClr val="323037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可行性分析</a:t>
            </a:r>
            <a:r>
              <a:rPr lang="en-US" altLang="zh-CN" sz="3000" dirty="0">
                <a:solidFill>
                  <a:srgbClr val="323037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——</a:t>
            </a:r>
            <a:r>
              <a:rPr lang="zh-CN" altLang="en-US" sz="3000" dirty="0">
                <a:solidFill>
                  <a:srgbClr val="323037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垃圾识别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295079" y="2804032"/>
            <a:ext cx="39491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采用百度像识别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API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，精确识别出物品，并且附带垃圾分类信息，帮助用户完成分类。本接口支持查询绝大部分生活中常见或不常见的废弃物垃圾类型，支持精确搜索和模糊搜索，并给出分类建议。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727458" y="1383626"/>
            <a:ext cx="4880688" cy="4880688"/>
            <a:chOff x="2733676" y="-3284219"/>
            <a:chExt cx="6772274" cy="677227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3676" y="-3284219"/>
              <a:ext cx="6772274" cy="6772274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8658" y="-1521678"/>
              <a:ext cx="2392833" cy="2392833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5568" y="1807689"/>
              <a:ext cx="745923" cy="799754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0138" y="-276381"/>
              <a:ext cx="952499" cy="952499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4394" y="433062"/>
              <a:ext cx="315535" cy="338306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9381" y="-1628931"/>
              <a:ext cx="847881" cy="847881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6478" y="-2034187"/>
              <a:ext cx="478013" cy="512509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868" y="-733425"/>
              <a:ext cx="266568" cy="26656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1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27940" y="0"/>
            <a:ext cx="12192000" cy="6858000"/>
          </a:xfrm>
          <a:prstGeom prst="rect">
            <a:avLst/>
          </a:prstGeom>
          <a:solidFill>
            <a:srgbClr val="EEF1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-1130431" y="-1192882"/>
            <a:ext cx="2446656" cy="2446656"/>
            <a:chOff x="2733676" y="-3284219"/>
            <a:chExt cx="6772274" cy="6772274"/>
          </a:xfrm>
        </p:grpSpPr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3676" y="-3284219"/>
              <a:ext cx="6772274" cy="6772274"/>
            </a:xfrm>
            <a:prstGeom prst="rect">
              <a:avLst/>
            </a:prstGeom>
          </p:spPr>
        </p:pic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8658" y="-1521678"/>
              <a:ext cx="2392833" cy="2392833"/>
            </a:xfrm>
            <a:prstGeom prst="rect">
              <a:avLst/>
            </a:prstGeom>
          </p:spPr>
        </p:pic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5568" y="1807689"/>
              <a:ext cx="745923" cy="799754"/>
            </a:xfrm>
            <a:prstGeom prst="rect">
              <a:avLst/>
            </a:prstGeom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0138" y="-276381"/>
              <a:ext cx="952499" cy="952499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4394" y="433062"/>
              <a:ext cx="315535" cy="338306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9381" y="-1628931"/>
              <a:ext cx="847881" cy="847881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6478" y="-2034187"/>
              <a:ext cx="478013" cy="512509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868" y="-733425"/>
              <a:ext cx="266568" cy="266568"/>
            </a:xfrm>
            <a:prstGeom prst="rect">
              <a:avLst/>
            </a:prstGeom>
          </p:spPr>
        </p:pic>
      </p:grpSp>
      <p:sp>
        <p:nvSpPr>
          <p:cNvPr id="62" name="文本框 61"/>
          <p:cNvSpPr txBox="1"/>
          <p:nvPr/>
        </p:nvSpPr>
        <p:spPr>
          <a:xfrm>
            <a:off x="1316355" y="344805"/>
            <a:ext cx="54521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323037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04 </a:t>
            </a:r>
            <a:r>
              <a:rPr lang="zh-CN" altLang="en-US" sz="3000" dirty="0">
                <a:solidFill>
                  <a:srgbClr val="323037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可行性分析</a:t>
            </a:r>
            <a:r>
              <a:rPr lang="en-US" altLang="zh-CN" sz="3000" dirty="0">
                <a:solidFill>
                  <a:srgbClr val="323037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——</a:t>
            </a:r>
            <a:r>
              <a:rPr lang="zh-CN" altLang="en-US" sz="3000" dirty="0">
                <a:solidFill>
                  <a:srgbClr val="323037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益智小游戏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363544" y="2674172"/>
            <a:ext cx="43540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   设计四款受众面广且具有特色的益智小游戏，每款游戏各设计一个排行榜，给排行榜前几名玩家定期发放奖励，激发用户的游玩兴趣。利用微信开发者工具制作小程序，制作完成后团队进行试玩测试，最终发布。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727458" y="1383626"/>
            <a:ext cx="4880688" cy="4880688"/>
            <a:chOff x="2733676" y="-3284219"/>
            <a:chExt cx="6772274" cy="677227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3676" y="-3284219"/>
              <a:ext cx="6772274" cy="6772274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8658" y="-1521678"/>
              <a:ext cx="2392833" cy="2392833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5568" y="1807689"/>
              <a:ext cx="745923" cy="799754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0138" y="-276381"/>
              <a:ext cx="952499" cy="952499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4394" y="433062"/>
              <a:ext cx="315535" cy="338306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9381" y="-1628931"/>
              <a:ext cx="847881" cy="847881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6478" y="-2034187"/>
              <a:ext cx="478013" cy="512509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868" y="-733425"/>
              <a:ext cx="266568" cy="26656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006" y="0"/>
            <a:ext cx="12192000" cy="6858000"/>
          </a:xfrm>
          <a:prstGeom prst="rect">
            <a:avLst/>
          </a:prstGeom>
          <a:solidFill>
            <a:srgbClr val="EEF1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807719" y="1763394"/>
            <a:ext cx="2446656" cy="2446656"/>
            <a:chOff x="2733676" y="-3284219"/>
            <a:chExt cx="6772274" cy="6772274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3676" y="-3284219"/>
              <a:ext cx="6772274" cy="6772274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8658" y="-1521678"/>
              <a:ext cx="2392833" cy="2392833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5568" y="1807689"/>
              <a:ext cx="745923" cy="799754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0138" y="-276381"/>
              <a:ext cx="952499" cy="952499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4394" y="433062"/>
              <a:ext cx="315535" cy="338306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9381" y="-1628931"/>
              <a:ext cx="847881" cy="847881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6478" y="-2034187"/>
              <a:ext cx="478013" cy="512509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868" y="-733425"/>
              <a:ext cx="266568" cy="266568"/>
            </a:xfrm>
            <a:prstGeom prst="rect">
              <a:avLst/>
            </a:prstGeom>
          </p:spPr>
        </p:pic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8EB9CF83-B01A-459D-A815-01167C48E74B}"/>
              </a:ext>
            </a:extLst>
          </p:cNvPr>
          <p:cNvGrpSpPr/>
          <p:nvPr/>
        </p:nvGrpSpPr>
        <p:grpSpPr>
          <a:xfrm>
            <a:off x="9034139" y="3806758"/>
            <a:ext cx="4880688" cy="4880688"/>
            <a:chOff x="8862357" y="3563917"/>
            <a:chExt cx="4880688" cy="4880688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2357" y="3563917"/>
              <a:ext cx="4880688" cy="4880688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1182" y="4834157"/>
              <a:ext cx="1724483" cy="1724483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68088" y="7233588"/>
              <a:ext cx="537577" cy="576372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9321" y="5731626"/>
              <a:ext cx="686453" cy="686453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30236" y="6242912"/>
              <a:ext cx="227402" cy="243813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41112" y="4756861"/>
              <a:ext cx="611057" cy="611057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6541" y="4464798"/>
              <a:ext cx="344498" cy="369358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36187" y="5402240"/>
              <a:ext cx="192112" cy="192112"/>
            </a:xfrm>
            <a:prstGeom prst="rect">
              <a:avLst/>
            </a:prstGeom>
          </p:spPr>
        </p:pic>
      </p:grpSp>
      <p:sp>
        <p:nvSpPr>
          <p:cNvPr id="23" name="文本框 22"/>
          <p:cNvSpPr txBox="1"/>
          <p:nvPr/>
        </p:nvSpPr>
        <p:spPr>
          <a:xfrm>
            <a:off x="3338928" y="2237098"/>
            <a:ext cx="1095793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323037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目 录</a:t>
            </a:r>
          </a:p>
        </p:txBody>
      </p:sp>
      <p:sp>
        <p:nvSpPr>
          <p:cNvPr id="25" name="椭圆 26"/>
          <p:cNvSpPr/>
          <p:nvPr/>
        </p:nvSpPr>
        <p:spPr>
          <a:xfrm>
            <a:off x="4653449" y="1660344"/>
            <a:ext cx="407695" cy="407159"/>
          </a:xfrm>
          <a:custGeom>
            <a:avLst/>
            <a:gdLst>
              <a:gd name="connsiteX0" fmla="*/ 86413 w 591547"/>
              <a:gd name="connsiteY0" fmla="*/ 515758 h 590770"/>
              <a:gd name="connsiteX1" fmla="*/ 171919 w 591547"/>
              <a:gd name="connsiteY1" fmla="*/ 515758 h 590770"/>
              <a:gd name="connsiteX2" fmla="*/ 171919 w 591547"/>
              <a:gd name="connsiteY2" fmla="*/ 537523 h 590770"/>
              <a:gd name="connsiteX3" fmla="*/ 86413 w 591547"/>
              <a:gd name="connsiteY3" fmla="*/ 537523 h 590770"/>
              <a:gd name="connsiteX4" fmla="*/ 86413 w 591547"/>
              <a:gd name="connsiteY4" fmla="*/ 461733 h 590770"/>
              <a:gd name="connsiteX5" fmla="*/ 171919 w 591547"/>
              <a:gd name="connsiteY5" fmla="*/ 461733 h 590770"/>
              <a:gd name="connsiteX6" fmla="*/ 171919 w 591547"/>
              <a:gd name="connsiteY6" fmla="*/ 483498 h 590770"/>
              <a:gd name="connsiteX7" fmla="*/ 86413 w 591547"/>
              <a:gd name="connsiteY7" fmla="*/ 483498 h 590770"/>
              <a:gd name="connsiteX8" fmla="*/ 86413 w 591547"/>
              <a:gd name="connsiteY8" fmla="*/ 408616 h 590770"/>
              <a:gd name="connsiteX9" fmla="*/ 171919 w 591547"/>
              <a:gd name="connsiteY9" fmla="*/ 408616 h 590770"/>
              <a:gd name="connsiteX10" fmla="*/ 171919 w 591547"/>
              <a:gd name="connsiteY10" fmla="*/ 429474 h 590770"/>
              <a:gd name="connsiteX11" fmla="*/ 86413 w 591547"/>
              <a:gd name="connsiteY11" fmla="*/ 429474 h 590770"/>
              <a:gd name="connsiteX12" fmla="*/ 204177 w 591547"/>
              <a:gd name="connsiteY12" fmla="*/ 357041 h 590770"/>
              <a:gd name="connsiteX13" fmla="*/ 204177 w 591547"/>
              <a:gd name="connsiteY13" fmla="*/ 569815 h 590770"/>
              <a:gd name="connsiteX14" fmla="*/ 333300 w 591547"/>
              <a:gd name="connsiteY14" fmla="*/ 569815 h 590770"/>
              <a:gd name="connsiteX15" fmla="*/ 333300 w 591547"/>
              <a:gd name="connsiteY15" fmla="*/ 382026 h 590770"/>
              <a:gd name="connsiteX16" fmla="*/ 183194 w 591547"/>
              <a:gd name="connsiteY16" fmla="*/ 357041 h 590770"/>
              <a:gd name="connsiteX17" fmla="*/ 75053 w 591547"/>
              <a:gd name="connsiteY17" fmla="*/ 382026 h 590770"/>
              <a:gd name="connsiteX18" fmla="*/ 75053 w 591547"/>
              <a:gd name="connsiteY18" fmla="*/ 569815 h 590770"/>
              <a:gd name="connsiteX19" fmla="*/ 183194 w 591547"/>
              <a:gd name="connsiteY19" fmla="*/ 569815 h 590770"/>
              <a:gd name="connsiteX20" fmla="*/ 247709 w 591547"/>
              <a:gd name="connsiteY20" fmla="*/ 311838 h 590770"/>
              <a:gd name="connsiteX21" fmla="*/ 322851 w 591547"/>
              <a:gd name="connsiteY21" fmla="*/ 311838 h 590770"/>
              <a:gd name="connsiteX22" fmla="*/ 322851 w 591547"/>
              <a:gd name="connsiteY22" fmla="*/ 332826 h 590770"/>
              <a:gd name="connsiteX23" fmla="*/ 247709 w 591547"/>
              <a:gd name="connsiteY23" fmla="*/ 332826 h 590770"/>
              <a:gd name="connsiteX24" fmla="*/ 247709 w 591547"/>
              <a:gd name="connsiteY24" fmla="*/ 257944 h 590770"/>
              <a:gd name="connsiteX25" fmla="*/ 322851 w 591547"/>
              <a:gd name="connsiteY25" fmla="*/ 257944 h 590770"/>
              <a:gd name="connsiteX26" fmla="*/ 322851 w 591547"/>
              <a:gd name="connsiteY26" fmla="*/ 279580 h 590770"/>
              <a:gd name="connsiteX27" fmla="*/ 247709 w 591547"/>
              <a:gd name="connsiteY27" fmla="*/ 279580 h 590770"/>
              <a:gd name="connsiteX28" fmla="*/ 247709 w 591547"/>
              <a:gd name="connsiteY28" fmla="*/ 203919 h 590770"/>
              <a:gd name="connsiteX29" fmla="*/ 322851 w 591547"/>
              <a:gd name="connsiteY29" fmla="*/ 203919 h 590770"/>
              <a:gd name="connsiteX30" fmla="*/ 322851 w 591547"/>
              <a:gd name="connsiteY30" fmla="*/ 225684 h 590770"/>
              <a:gd name="connsiteX31" fmla="*/ 247709 w 591547"/>
              <a:gd name="connsiteY31" fmla="*/ 225684 h 590770"/>
              <a:gd name="connsiteX32" fmla="*/ 247709 w 591547"/>
              <a:gd name="connsiteY32" fmla="*/ 150672 h 590770"/>
              <a:gd name="connsiteX33" fmla="*/ 322851 w 591547"/>
              <a:gd name="connsiteY33" fmla="*/ 150672 h 590770"/>
              <a:gd name="connsiteX34" fmla="*/ 322851 w 591547"/>
              <a:gd name="connsiteY34" fmla="*/ 171660 h 590770"/>
              <a:gd name="connsiteX35" fmla="*/ 247709 w 591547"/>
              <a:gd name="connsiteY35" fmla="*/ 171660 h 590770"/>
              <a:gd name="connsiteX36" fmla="*/ 355090 w 591547"/>
              <a:gd name="connsiteY36" fmla="*/ 102357 h 590770"/>
              <a:gd name="connsiteX37" fmla="*/ 355090 w 591547"/>
              <a:gd name="connsiteY37" fmla="*/ 373160 h 590770"/>
              <a:gd name="connsiteX38" fmla="*/ 355090 w 591547"/>
              <a:gd name="connsiteY38" fmla="*/ 376384 h 590770"/>
              <a:gd name="connsiteX39" fmla="*/ 355090 w 591547"/>
              <a:gd name="connsiteY39" fmla="*/ 569815 h 590770"/>
              <a:gd name="connsiteX40" fmla="*/ 484213 w 591547"/>
              <a:gd name="connsiteY40" fmla="*/ 569815 h 590770"/>
              <a:gd name="connsiteX41" fmla="*/ 484213 w 591547"/>
              <a:gd name="connsiteY41" fmla="*/ 154744 h 590770"/>
              <a:gd name="connsiteX42" fmla="*/ 333300 w 591547"/>
              <a:gd name="connsiteY42" fmla="*/ 99939 h 590770"/>
              <a:gd name="connsiteX43" fmla="*/ 236458 w 591547"/>
              <a:gd name="connsiteY43" fmla="*/ 125730 h 590770"/>
              <a:gd name="connsiteX44" fmla="*/ 236458 w 591547"/>
              <a:gd name="connsiteY44" fmla="*/ 341728 h 590770"/>
              <a:gd name="connsiteX45" fmla="*/ 333300 w 591547"/>
              <a:gd name="connsiteY45" fmla="*/ 360265 h 590770"/>
              <a:gd name="connsiteX46" fmla="*/ 397862 w 591547"/>
              <a:gd name="connsiteY46" fmla="*/ 21761 h 590770"/>
              <a:gd name="connsiteX47" fmla="*/ 387371 w 591547"/>
              <a:gd name="connsiteY47" fmla="*/ 32238 h 590770"/>
              <a:gd name="connsiteX48" fmla="*/ 397862 w 591547"/>
              <a:gd name="connsiteY48" fmla="*/ 42716 h 590770"/>
              <a:gd name="connsiteX49" fmla="*/ 409160 w 591547"/>
              <a:gd name="connsiteY49" fmla="*/ 32238 h 590770"/>
              <a:gd name="connsiteX50" fmla="*/ 397862 w 591547"/>
              <a:gd name="connsiteY50" fmla="*/ 21761 h 590770"/>
              <a:gd name="connsiteX51" fmla="*/ 397862 w 591547"/>
              <a:gd name="connsiteY51" fmla="*/ 0 h 590770"/>
              <a:gd name="connsiteX52" fmla="*/ 430143 w 591547"/>
              <a:gd name="connsiteY52" fmla="*/ 32238 h 590770"/>
              <a:gd name="connsiteX53" fmla="*/ 409160 w 591547"/>
              <a:gd name="connsiteY53" fmla="*/ 62865 h 590770"/>
              <a:gd name="connsiteX54" fmla="*/ 409160 w 591547"/>
              <a:gd name="connsiteY54" fmla="*/ 100745 h 590770"/>
              <a:gd name="connsiteX55" fmla="*/ 498740 w 591547"/>
              <a:gd name="connsiteY55" fmla="*/ 137819 h 590770"/>
              <a:gd name="connsiteX56" fmla="*/ 506003 w 591547"/>
              <a:gd name="connsiteY56" fmla="*/ 147491 h 590770"/>
              <a:gd name="connsiteX57" fmla="*/ 506003 w 591547"/>
              <a:gd name="connsiteY57" fmla="*/ 569815 h 590770"/>
              <a:gd name="connsiteX58" fmla="*/ 591547 w 591547"/>
              <a:gd name="connsiteY58" fmla="*/ 569815 h 590770"/>
              <a:gd name="connsiteX59" fmla="*/ 591547 w 591547"/>
              <a:gd name="connsiteY59" fmla="*/ 590770 h 590770"/>
              <a:gd name="connsiteX60" fmla="*/ 494705 w 591547"/>
              <a:gd name="connsiteY60" fmla="*/ 590770 h 590770"/>
              <a:gd name="connsiteX61" fmla="*/ 344598 w 591547"/>
              <a:gd name="connsiteY61" fmla="*/ 590770 h 590770"/>
              <a:gd name="connsiteX62" fmla="*/ 193685 w 591547"/>
              <a:gd name="connsiteY62" fmla="*/ 590770 h 590770"/>
              <a:gd name="connsiteX63" fmla="*/ 64562 w 591547"/>
              <a:gd name="connsiteY63" fmla="*/ 590770 h 590770"/>
              <a:gd name="connsiteX64" fmla="*/ 0 w 591547"/>
              <a:gd name="connsiteY64" fmla="*/ 590770 h 590770"/>
              <a:gd name="connsiteX65" fmla="*/ 0 w 591547"/>
              <a:gd name="connsiteY65" fmla="*/ 569815 h 590770"/>
              <a:gd name="connsiteX66" fmla="*/ 54070 w 591547"/>
              <a:gd name="connsiteY66" fmla="*/ 569815 h 590770"/>
              <a:gd name="connsiteX67" fmla="*/ 54070 w 591547"/>
              <a:gd name="connsiteY67" fmla="*/ 373160 h 590770"/>
              <a:gd name="connsiteX68" fmla="*/ 62141 w 591547"/>
              <a:gd name="connsiteY68" fmla="*/ 362683 h 590770"/>
              <a:gd name="connsiteX69" fmla="*/ 191264 w 591547"/>
              <a:gd name="connsiteY69" fmla="*/ 333668 h 590770"/>
              <a:gd name="connsiteX70" fmla="*/ 195299 w 591547"/>
              <a:gd name="connsiteY70" fmla="*/ 333668 h 590770"/>
              <a:gd name="connsiteX71" fmla="*/ 196106 w 591547"/>
              <a:gd name="connsiteY71" fmla="*/ 333668 h 590770"/>
              <a:gd name="connsiteX72" fmla="*/ 215475 w 591547"/>
              <a:gd name="connsiteY72" fmla="*/ 336892 h 590770"/>
              <a:gd name="connsiteX73" fmla="*/ 215475 w 591547"/>
              <a:gd name="connsiteY73" fmla="*/ 116864 h 590770"/>
              <a:gd name="connsiteX74" fmla="*/ 223545 w 591547"/>
              <a:gd name="connsiteY74" fmla="*/ 106387 h 590770"/>
              <a:gd name="connsiteX75" fmla="*/ 341370 w 591547"/>
              <a:gd name="connsiteY75" fmla="*/ 75760 h 590770"/>
              <a:gd name="connsiteX76" fmla="*/ 342984 w 591547"/>
              <a:gd name="connsiteY76" fmla="*/ 75760 h 590770"/>
              <a:gd name="connsiteX77" fmla="*/ 345405 w 591547"/>
              <a:gd name="connsiteY77" fmla="*/ 75760 h 590770"/>
              <a:gd name="connsiteX78" fmla="*/ 347020 w 591547"/>
              <a:gd name="connsiteY78" fmla="*/ 75760 h 590770"/>
              <a:gd name="connsiteX79" fmla="*/ 348634 w 591547"/>
              <a:gd name="connsiteY79" fmla="*/ 75760 h 590770"/>
              <a:gd name="connsiteX80" fmla="*/ 387371 w 591547"/>
              <a:gd name="connsiteY80" fmla="*/ 91879 h 590770"/>
              <a:gd name="connsiteX81" fmla="*/ 387371 w 591547"/>
              <a:gd name="connsiteY81" fmla="*/ 62865 h 590770"/>
              <a:gd name="connsiteX82" fmla="*/ 365581 w 591547"/>
              <a:gd name="connsiteY82" fmla="*/ 32238 h 590770"/>
              <a:gd name="connsiteX83" fmla="*/ 397862 w 591547"/>
              <a:gd name="connsiteY83" fmla="*/ 0 h 590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91547" h="590770">
                <a:moveTo>
                  <a:pt x="86413" y="515758"/>
                </a:moveTo>
                <a:lnTo>
                  <a:pt x="171919" y="515758"/>
                </a:lnTo>
                <a:lnTo>
                  <a:pt x="171919" y="537523"/>
                </a:lnTo>
                <a:lnTo>
                  <a:pt x="86413" y="537523"/>
                </a:lnTo>
                <a:close/>
                <a:moveTo>
                  <a:pt x="86413" y="461733"/>
                </a:moveTo>
                <a:lnTo>
                  <a:pt x="171919" y="461733"/>
                </a:lnTo>
                <a:lnTo>
                  <a:pt x="171919" y="483498"/>
                </a:lnTo>
                <a:lnTo>
                  <a:pt x="86413" y="483498"/>
                </a:lnTo>
                <a:close/>
                <a:moveTo>
                  <a:pt x="86413" y="408616"/>
                </a:moveTo>
                <a:lnTo>
                  <a:pt x="171919" y="408616"/>
                </a:lnTo>
                <a:lnTo>
                  <a:pt x="171919" y="429474"/>
                </a:lnTo>
                <a:lnTo>
                  <a:pt x="86413" y="429474"/>
                </a:lnTo>
                <a:close/>
                <a:moveTo>
                  <a:pt x="204177" y="357041"/>
                </a:moveTo>
                <a:lnTo>
                  <a:pt x="204177" y="569815"/>
                </a:lnTo>
                <a:lnTo>
                  <a:pt x="333300" y="569815"/>
                </a:lnTo>
                <a:lnTo>
                  <a:pt x="333300" y="382026"/>
                </a:lnTo>
                <a:close/>
                <a:moveTo>
                  <a:pt x="183194" y="357041"/>
                </a:moveTo>
                <a:lnTo>
                  <a:pt x="75053" y="382026"/>
                </a:lnTo>
                <a:lnTo>
                  <a:pt x="75053" y="569815"/>
                </a:lnTo>
                <a:lnTo>
                  <a:pt x="183194" y="569815"/>
                </a:lnTo>
                <a:close/>
                <a:moveTo>
                  <a:pt x="247709" y="311838"/>
                </a:moveTo>
                <a:lnTo>
                  <a:pt x="322851" y="311838"/>
                </a:lnTo>
                <a:lnTo>
                  <a:pt x="322851" y="332826"/>
                </a:lnTo>
                <a:lnTo>
                  <a:pt x="247709" y="332826"/>
                </a:lnTo>
                <a:close/>
                <a:moveTo>
                  <a:pt x="247709" y="257944"/>
                </a:moveTo>
                <a:lnTo>
                  <a:pt x="322851" y="257944"/>
                </a:lnTo>
                <a:lnTo>
                  <a:pt x="322851" y="279580"/>
                </a:lnTo>
                <a:lnTo>
                  <a:pt x="247709" y="279580"/>
                </a:lnTo>
                <a:close/>
                <a:moveTo>
                  <a:pt x="247709" y="203919"/>
                </a:moveTo>
                <a:lnTo>
                  <a:pt x="322851" y="203919"/>
                </a:lnTo>
                <a:lnTo>
                  <a:pt x="322851" y="225684"/>
                </a:lnTo>
                <a:lnTo>
                  <a:pt x="247709" y="225684"/>
                </a:lnTo>
                <a:close/>
                <a:moveTo>
                  <a:pt x="247709" y="150672"/>
                </a:moveTo>
                <a:lnTo>
                  <a:pt x="322851" y="150672"/>
                </a:lnTo>
                <a:lnTo>
                  <a:pt x="322851" y="171660"/>
                </a:lnTo>
                <a:lnTo>
                  <a:pt x="247709" y="171660"/>
                </a:lnTo>
                <a:close/>
                <a:moveTo>
                  <a:pt x="355090" y="102357"/>
                </a:moveTo>
                <a:lnTo>
                  <a:pt x="355090" y="373160"/>
                </a:lnTo>
                <a:lnTo>
                  <a:pt x="355090" y="376384"/>
                </a:lnTo>
                <a:lnTo>
                  <a:pt x="355090" y="569815"/>
                </a:lnTo>
                <a:lnTo>
                  <a:pt x="484213" y="569815"/>
                </a:lnTo>
                <a:lnTo>
                  <a:pt x="484213" y="154744"/>
                </a:lnTo>
                <a:close/>
                <a:moveTo>
                  <a:pt x="333300" y="99939"/>
                </a:moveTo>
                <a:lnTo>
                  <a:pt x="236458" y="125730"/>
                </a:lnTo>
                <a:lnTo>
                  <a:pt x="236458" y="341728"/>
                </a:lnTo>
                <a:lnTo>
                  <a:pt x="333300" y="360265"/>
                </a:lnTo>
                <a:close/>
                <a:moveTo>
                  <a:pt x="397862" y="21761"/>
                </a:moveTo>
                <a:cubicBezTo>
                  <a:pt x="392213" y="21761"/>
                  <a:pt x="387371" y="26596"/>
                  <a:pt x="387371" y="32238"/>
                </a:cubicBezTo>
                <a:cubicBezTo>
                  <a:pt x="387371" y="37880"/>
                  <a:pt x="392213" y="42716"/>
                  <a:pt x="397862" y="42716"/>
                </a:cubicBezTo>
                <a:cubicBezTo>
                  <a:pt x="404318" y="42716"/>
                  <a:pt x="409160" y="37880"/>
                  <a:pt x="409160" y="32238"/>
                </a:cubicBezTo>
                <a:cubicBezTo>
                  <a:pt x="409160" y="26596"/>
                  <a:pt x="404318" y="21761"/>
                  <a:pt x="397862" y="21761"/>
                </a:cubicBezTo>
                <a:close/>
                <a:moveTo>
                  <a:pt x="397862" y="0"/>
                </a:moveTo>
                <a:cubicBezTo>
                  <a:pt x="415616" y="0"/>
                  <a:pt x="430143" y="14507"/>
                  <a:pt x="430143" y="32238"/>
                </a:cubicBezTo>
                <a:cubicBezTo>
                  <a:pt x="430143" y="45940"/>
                  <a:pt x="421266" y="58029"/>
                  <a:pt x="409160" y="62865"/>
                </a:cubicBezTo>
                <a:lnTo>
                  <a:pt x="409160" y="100745"/>
                </a:lnTo>
                <a:lnTo>
                  <a:pt x="498740" y="137819"/>
                </a:lnTo>
                <a:cubicBezTo>
                  <a:pt x="502775" y="139431"/>
                  <a:pt x="506003" y="143461"/>
                  <a:pt x="506003" y="147491"/>
                </a:cubicBezTo>
                <a:lnTo>
                  <a:pt x="506003" y="569815"/>
                </a:lnTo>
                <a:lnTo>
                  <a:pt x="591547" y="569815"/>
                </a:lnTo>
                <a:lnTo>
                  <a:pt x="591547" y="590770"/>
                </a:lnTo>
                <a:lnTo>
                  <a:pt x="494705" y="590770"/>
                </a:lnTo>
                <a:lnTo>
                  <a:pt x="344598" y="590770"/>
                </a:lnTo>
                <a:lnTo>
                  <a:pt x="193685" y="590770"/>
                </a:lnTo>
                <a:lnTo>
                  <a:pt x="64562" y="590770"/>
                </a:lnTo>
                <a:lnTo>
                  <a:pt x="0" y="590770"/>
                </a:lnTo>
                <a:lnTo>
                  <a:pt x="0" y="569815"/>
                </a:lnTo>
                <a:lnTo>
                  <a:pt x="54070" y="569815"/>
                </a:lnTo>
                <a:lnTo>
                  <a:pt x="54070" y="373160"/>
                </a:lnTo>
                <a:cubicBezTo>
                  <a:pt x="54070" y="368324"/>
                  <a:pt x="57298" y="364294"/>
                  <a:pt x="62141" y="362683"/>
                </a:cubicBezTo>
                <a:lnTo>
                  <a:pt x="191264" y="333668"/>
                </a:lnTo>
                <a:cubicBezTo>
                  <a:pt x="192878" y="332862"/>
                  <a:pt x="194492" y="332862"/>
                  <a:pt x="195299" y="333668"/>
                </a:cubicBezTo>
                <a:cubicBezTo>
                  <a:pt x="196106" y="333668"/>
                  <a:pt x="196106" y="333668"/>
                  <a:pt x="196106" y="333668"/>
                </a:cubicBezTo>
                <a:lnTo>
                  <a:pt x="215475" y="336892"/>
                </a:lnTo>
                <a:lnTo>
                  <a:pt x="215475" y="116864"/>
                </a:lnTo>
                <a:cubicBezTo>
                  <a:pt x="215475" y="112028"/>
                  <a:pt x="218703" y="107999"/>
                  <a:pt x="223545" y="106387"/>
                </a:cubicBezTo>
                <a:lnTo>
                  <a:pt x="341370" y="75760"/>
                </a:lnTo>
                <a:cubicBezTo>
                  <a:pt x="342177" y="75760"/>
                  <a:pt x="342177" y="75760"/>
                  <a:pt x="342984" y="75760"/>
                </a:cubicBezTo>
                <a:cubicBezTo>
                  <a:pt x="343791" y="75760"/>
                  <a:pt x="344598" y="74954"/>
                  <a:pt x="345405" y="75760"/>
                </a:cubicBezTo>
                <a:cubicBezTo>
                  <a:pt x="346213" y="75760"/>
                  <a:pt x="347020" y="75760"/>
                  <a:pt x="347020" y="75760"/>
                </a:cubicBezTo>
                <a:cubicBezTo>
                  <a:pt x="347827" y="75760"/>
                  <a:pt x="347827" y="75760"/>
                  <a:pt x="348634" y="75760"/>
                </a:cubicBezTo>
                <a:lnTo>
                  <a:pt x="387371" y="91879"/>
                </a:lnTo>
                <a:lnTo>
                  <a:pt x="387371" y="62865"/>
                </a:lnTo>
                <a:cubicBezTo>
                  <a:pt x="375265" y="58029"/>
                  <a:pt x="365581" y="45940"/>
                  <a:pt x="365581" y="32238"/>
                </a:cubicBezTo>
                <a:cubicBezTo>
                  <a:pt x="365581" y="14507"/>
                  <a:pt x="380107" y="0"/>
                  <a:pt x="397862" y="0"/>
                </a:cubicBezTo>
                <a:close/>
              </a:path>
            </a:pathLst>
          </a:custGeom>
          <a:gradFill>
            <a:gsLst>
              <a:gs pos="100000">
                <a:srgbClr val="3CCDFD"/>
              </a:gs>
              <a:gs pos="0">
                <a:srgbClr val="B334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23037"/>
              </a:solidFill>
              <a:ea typeface="方正黑体简体" panose="03000509000000000000" pitchFamily="65" charset="-122"/>
            </a:endParaRPr>
          </a:p>
        </p:txBody>
      </p:sp>
      <p:sp>
        <p:nvSpPr>
          <p:cNvPr id="26" name="椭圆 27"/>
          <p:cNvSpPr/>
          <p:nvPr/>
        </p:nvSpPr>
        <p:spPr>
          <a:xfrm>
            <a:off x="4653449" y="2857231"/>
            <a:ext cx="407695" cy="407080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gradFill>
            <a:gsLst>
              <a:gs pos="100000">
                <a:srgbClr val="3CCDFD"/>
              </a:gs>
              <a:gs pos="0">
                <a:srgbClr val="B334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rgbClr val="323037"/>
              </a:solidFill>
              <a:ea typeface="方正黑体简体" panose="03000509000000000000" pitchFamily="65" charset="-122"/>
            </a:endParaRPr>
          </a:p>
        </p:txBody>
      </p:sp>
      <p:sp>
        <p:nvSpPr>
          <p:cNvPr id="27" name="椭圆 28"/>
          <p:cNvSpPr/>
          <p:nvPr/>
        </p:nvSpPr>
        <p:spPr>
          <a:xfrm>
            <a:off x="4676309" y="4038316"/>
            <a:ext cx="407695" cy="399745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gradFill>
            <a:gsLst>
              <a:gs pos="100000">
                <a:srgbClr val="3CCDFD"/>
              </a:gs>
              <a:gs pos="0">
                <a:srgbClr val="B334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rgbClr val="323037"/>
              </a:solidFill>
              <a:ea typeface="方正黑体简体" panose="03000509000000000000" pitchFamily="65" charset="-122"/>
            </a:endParaRPr>
          </a:p>
        </p:txBody>
      </p:sp>
      <p:sp>
        <p:nvSpPr>
          <p:cNvPr id="28" name="椭圆 29"/>
          <p:cNvSpPr/>
          <p:nvPr/>
        </p:nvSpPr>
        <p:spPr>
          <a:xfrm>
            <a:off x="4738904" y="5274039"/>
            <a:ext cx="236783" cy="407695"/>
          </a:xfrm>
          <a:custGeom>
            <a:avLst/>
            <a:gdLst>
              <a:gd name="T0" fmla="*/ 472622 w 604011"/>
              <a:gd name="T1" fmla="*/ 472622 w 604011"/>
              <a:gd name="T2" fmla="*/ 472622 w 604011"/>
              <a:gd name="T3" fmla="*/ 472622 w 604011"/>
              <a:gd name="T4" fmla="*/ 472622 w 604011"/>
              <a:gd name="T5" fmla="*/ 472622 w 604011"/>
              <a:gd name="T6" fmla="*/ 472622 w 604011"/>
              <a:gd name="T7" fmla="*/ 472622 w 604011"/>
              <a:gd name="T8" fmla="*/ 472622 w 604011"/>
              <a:gd name="T9" fmla="*/ 472622 w 604011"/>
              <a:gd name="T10" fmla="*/ 472622 w 604011"/>
              <a:gd name="T11" fmla="*/ 472622 w 604011"/>
              <a:gd name="T12" fmla="*/ 472622 w 604011"/>
              <a:gd name="T13" fmla="*/ 472622 w 604011"/>
              <a:gd name="T14" fmla="*/ 472622 w 604011"/>
              <a:gd name="T15" fmla="*/ 472622 w 604011"/>
              <a:gd name="T16" fmla="*/ 472622 w 604011"/>
              <a:gd name="T17" fmla="*/ 472622 w 604011"/>
              <a:gd name="T18" fmla="*/ 472622 w 604011"/>
              <a:gd name="T19" fmla="*/ 472622 w 604011"/>
              <a:gd name="T20" fmla="*/ 472622 w 604011"/>
              <a:gd name="T21" fmla="*/ 472622 w 604011"/>
              <a:gd name="T22" fmla="*/ 472622 w 604011"/>
              <a:gd name="T23" fmla="*/ 472622 w 604011"/>
              <a:gd name="T24" fmla="*/ 472622 w 604011"/>
              <a:gd name="T25" fmla="*/ 472622 w 604011"/>
              <a:gd name="T26" fmla="*/ 472622 w 604011"/>
              <a:gd name="T27" fmla="*/ 472622 w 604011"/>
              <a:gd name="T28" fmla="*/ 472622 w 604011"/>
              <a:gd name="T29" fmla="*/ 472622 w 604011"/>
              <a:gd name="T30" fmla="*/ 472622 w 604011"/>
              <a:gd name="T31" fmla="*/ 472622 w 604011"/>
              <a:gd name="T32" fmla="*/ 472622 w 604011"/>
              <a:gd name="T33" fmla="*/ 472622 w 604011"/>
              <a:gd name="T34" fmla="*/ 472622 w 604011"/>
              <a:gd name="T35" fmla="*/ 472622 w 604011"/>
              <a:gd name="T36" fmla="*/ 472622 w 604011"/>
              <a:gd name="T37" fmla="*/ 472622 w 604011"/>
              <a:gd name="T38" fmla="*/ 472622 w 604011"/>
              <a:gd name="T39" fmla="*/ 472622 w 604011"/>
              <a:gd name="T40" fmla="*/ 472622 w 604011"/>
              <a:gd name="T41" fmla="*/ 472622 w 604011"/>
              <a:gd name="T42" fmla="*/ 472622 w 604011"/>
              <a:gd name="T43" fmla="*/ 472622 w 604011"/>
              <a:gd name="T44" fmla="*/ 472622 w 604011"/>
              <a:gd name="T45" fmla="*/ 472622 w 604011"/>
              <a:gd name="T46" fmla="*/ 472622 w 604011"/>
              <a:gd name="T47" fmla="*/ 472622 w 604011"/>
              <a:gd name="T48" fmla="*/ 472622 w 604011"/>
              <a:gd name="T49" fmla="*/ 472622 w 604011"/>
              <a:gd name="T50" fmla="*/ 472622 w 604011"/>
              <a:gd name="T51" fmla="*/ 472622 w 604011"/>
              <a:gd name="T52" fmla="*/ 472622 w 604011"/>
              <a:gd name="T53" fmla="*/ 472622 w 604011"/>
              <a:gd name="T54" fmla="*/ 472622 w 604011"/>
              <a:gd name="T55" fmla="*/ 472622 w 604011"/>
              <a:gd name="T56" fmla="*/ 472622 w 604011"/>
              <a:gd name="T57" fmla="*/ 472622 w 604011"/>
              <a:gd name="T58" fmla="*/ 472622 w 604011"/>
              <a:gd name="T59" fmla="*/ 472622 w 604011"/>
              <a:gd name="T60" fmla="*/ 472622 w 604011"/>
              <a:gd name="T61" fmla="*/ 472622 w 604011"/>
              <a:gd name="T62" fmla="*/ 472622 w 604011"/>
              <a:gd name="T63" fmla="*/ 472622 w 604011"/>
              <a:gd name="T64" fmla="*/ 472622 w 604011"/>
              <a:gd name="T65" fmla="*/ 472622 w 604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40" h="414">
                <a:moveTo>
                  <a:pt x="200" y="270"/>
                </a:moveTo>
                <a:lnTo>
                  <a:pt x="200" y="217"/>
                </a:lnTo>
                <a:cubicBezTo>
                  <a:pt x="200" y="100"/>
                  <a:pt x="151" y="29"/>
                  <a:pt x="130" y="4"/>
                </a:cubicBezTo>
                <a:cubicBezTo>
                  <a:pt x="128" y="2"/>
                  <a:pt x="124" y="0"/>
                  <a:pt x="121" y="0"/>
                </a:cubicBezTo>
                <a:cubicBezTo>
                  <a:pt x="117" y="0"/>
                  <a:pt x="114" y="1"/>
                  <a:pt x="112" y="4"/>
                </a:cubicBezTo>
                <a:cubicBezTo>
                  <a:pt x="91" y="29"/>
                  <a:pt x="40" y="100"/>
                  <a:pt x="40" y="217"/>
                </a:cubicBezTo>
                <a:lnTo>
                  <a:pt x="40" y="270"/>
                </a:lnTo>
                <a:lnTo>
                  <a:pt x="30" y="276"/>
                </a:lnTo>
                <a:cubicBezTo>
                  <a:pt x="12" y="289"/>
                  <a:pt x="0" y="310"/>
                  <a:pt x="0" y="333"/>
                </a:cubicBezTo>
                <a:lnTo>
                  <a:pt x="0" y="395"/>
                </a:lnTo>
                <a:cubicBezTo>
                  <a:pt x="0" y="399"/>
                  <a:pt x="2" y="403"/>
                  <a:pt x="6" y="404"/>
                </a:cubicBezTo>
                <a:cubicBezTo>
                  <a:pt x="9" y="406"/>
                  <a:pt x="13" y="406"/>
                  <a:pt x="16" y="404"/>
                </a:cubicBezTo>
                <a:lnTo>
                  <a:pt x="48" y="383"/>
                </a:lnTo>
                <a:cubicBezTo>
                  <a:pt x="56" y="377"/>
                  <a:pt x="67" y="374"/>
                  <a:pt x="78" y="374"/>
                </a:cubicBezTo>
                <a:lnTo>
                  <a:pt x="101" y="374"/>
                </a:lnTo>
                <a:lnTo>
                  <a:pt x="101" y="404"/>
                </a:lnTo>
                <a:cubicBezTo>
                  <a:pt x="101" y="410"/>
                  <a:pt x="105" y="414"/>
                  <a:pt x="111" y="414"/>
                </a:cubicBezTo>
                <a:lnTo>
                  <a:pt x="129" y="414"/>
                </a:lnTo>
                <a:cubicBezTo>
                  <a:pt x="135" y="414"/>
                  <a:pt x="140" y="410"/>
                  <a:pt x="140" y="404"/>
                </a:cubicBezTo>
                <a:lnTo>
                  <a:pt x="140" y="374"/>
                </a:lnTo>
                <a:lnTo>
                  <a:pt x="163" y="374"/>
                </a:lnTo>
                <a:cubicBezTo>
                  <a:pt x="173" y="374"/>
                  <a:pt x="184" y="377"/>
                  <a:pt x="193" y="383"/>
                </a:cubicBezTo>
                <a:lnTo>
                  <a:pt x="224" y="404"/>
                </a:lnTo>
                <a:cubicBezTo>
                  <a:pt x="227" y="406"/>
                  <a:pt x="231" y="406"/>
                  <a:pt x="235" y="404"/>
                </a:cubicBezTo>
                <a:cubicBezTo>
                  <a:pt x="238" y="403"/>
                  <a:pt x="240" y="399"/>
                  <a:pt x="240" y="395"/>
                </a:cubicBezTo>
                <a:lnTo>
                  <a:pt x="240" y="333"/>
                </a:lnTo>
                <a:cubicBezTo>
                  <a:pt x="240" y="310"/>
                  <a:pt x="229" y="289"/>
                  <a:pt x="210" y="276"/>
                </a:cubicBezTo>
                <a:lnTo>
                  <a:pt x="200" y="270"/>
                </a:lnTo>
                <a:close/>
                <a:moveTo>
                  <a:pt x="120" y="187"/>
                </a:moveTo>
                <a:cubicBezTo>
                  <a:pt x="101" y="187"/>
                  <a:pt x="85" y="172"/>
                  <a:pt x="85" y="152"/>
                </a:cubicBezTo>
                <a:cubicBezTo>
                  <a:pt x="85" y="133"/>
                  <a:pt x="101" y="117"/>
                  <a:pt x="120" y="117"/>
                </a:cubicBezTo>
                <a:cubicBezTo>
                  <a:pt x="139" y="117"/>
                  <a:pt x="155" y="133"/>
                  <a:pt x="155" y="152"/>
                </a:cubicBezTo>
                <a:cubicBezTo>
                  <a:pt x="155" y="172"/>
                  <a:pt x="139" y="187"/>
                  <a:pt x="120" y="187"/>
                </a:cubicBezTo>
                <a:close/>
              </a:path>
            </a:pathLst>
          </a:custGeom>
          <a:gradFill>
            <a:gsLst>
              <a:gs pos="100000">
                <a:srgbClr val="3CCDFD"/>
              </a:gs>
              <a:gs pos="0">
                <a:srgbClr val="B334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323037"/>
              </a:solidFill>
              <a:ea typeface="方正黑体简体" panose="03000509000000000000" pitchFamily="65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144032" y="1605838"/>
            <a:ext cx="2446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323037"/>
                </a:solidFill>
                <a:latin typeface="思源黑体 CN Regular" panose="020B0500000000000000" pitchFamily="34" charset="-122"/>
                <a:ea typeface="方正黑体简体" panose="03000509000000000000" pitchFamily="65" charset="-122"/>
              </a:defRPr>
            </a:lvl1pPr>
          </a:lstStyle>
          <a:p>
            <a:r>
              <a:rPr lang="zh-CN" altLang="en-US" dirty="0"/>
              <a:t>目标与解决思路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144032" y="2823436"/>
            <a:ext cx="3045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3A455F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r>
              <a:rPr lang="zh-CN" altLang="en-US" dirty="0">
                <a:solidFill>
                  <a:srgbClr val="323037"/>
                </a:solidFill>
                <a:ea typeface="方正黑体简体" panose="03000509000000000000" pitchFamily="65" charset="-122"/>
              </a:rPr>
              <a:t>问题分析与解决方案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5144032" y="3975963"/>
            <a:ext cx="3584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3A455F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r>
              <a:rPr lang="zh-CN" altLang="en-US" dirty="0">
                <a:solidFill>
                  <a:srgbClr val="323037"/>
                </a:solidFill>
                <a:ea typeface="方正黑体简体" panose="03000509000000000000" pitchFamily="65" charset="-122"/>
              </a:rPr>
              <a:t>技术路线与技术实现方案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5144032" y="5062389"/>
            <a:ext cx="3604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3A455F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r>
              <a:rPr lang="zh-CN" altLang="en-US" dirty="0">
                <a:solidFill>
                  <a:srgbClr val="323037"/>
                </a:solidFill>
                <a:ea typeface="方正黑体简体" panose="03000509000000000000" pitchFamily="65" charset="-122"/>
              </a:rPr>
              <a:t>业务模式、人员组织框架及可行性分析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00"/>
                            </p:stCondLst>
                            <p:childTnLst>
                              <p:par>
                                <p:cTn id="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0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4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4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900"/>
                            </p:stCondLst>
                            <p:childTnLst>
                              <p:par>
                                <p:cTn id="3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9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200"/>
                            </p:stCondLst>
                            <p:childTnLst>
                              <p:par>
                                <p:cTn id="4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9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 bldLvl="0" animBg="1"/>
      <p:bldP spid="26" grpId="0" bldLvl="0" animBg="1"/>
      <p:bldP spid="27" grpId="0" bldLvl="0" animBg="1"/>
      <p:bldP spid="28" grpId="0" bldLvl="0" animBg="1"/>
      <p:bldP spid="30" grpId="0"/>
      <p:bldP spid="33" grpId="0"/>
      <p:bldP spid="36" grpId="0"/>
      <p:bldP spid="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F1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9"/>
          <p:cNvSpPr/>
          <p:nvPr/>
        </p:nvSpPr>
        <p:spPr>
          <a:xfrm>
            <a:off x="5072355" y="5446777"/>
            <a:ext cx="2047289" cy="358140"/>
          </a:xfrm>
          <a:prstGeom prst="roundRect">
            <a:avLst>
              <a:gd name="adj" fmla="val 43864"/>
            </a:avLst>
          </a:prstGeom>
          <a:gradFill flip="none" rotWithShape="1">
            <a:gsLst>
              <a:gs pos="100000">
                <a:srgbClr val="9E9EF8"/>
              </a:gs>
              <a:gs pos="0">
                <a:srgbClr val="5E368F"/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ea typeface="方正黑体简体" panose="03000509000000000000" pitchFamily="65" charset="-122"/>
              </a:rPr>
              <a:t>汇报团队：糖果齁咸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751577" y="3838024"/>
            <a:ext cx="8760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spc="200" dirty="0">
                <a:solidFill>
                  <a:srgbClr val="323037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方正黑体简体" panose="03000509000000000000" pitchFamily="65" charset="-122"/>
                <a:ea typeface="方正黑体简体" panose="03000509000000000000" pitchFamily="65" charset="-122"/>
              </a:rPr>
              <a:t>谢谢观看！</a:t>
            </a:r>
            <a:endParaRPr lang="zh-CN" altLang="en-US" sz="5400" b="1" spc="200" dirty="0">
              <a:solidFill>
                <a:srgbClr val="323037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方正黑体简体" panose="03000509000000000000" pitchFamily="65" charset="-122"/>
              <a:ea typeface="方正黑体简体" panose="03000509000000000000" pitchFamily="65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0894C96-DF0F-4DF2-8AD6-4E8C33F77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557" y="-1175157"/>
            <a:ext cx="2392833" cy="239283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0AB60B8-1AEE-4105-B36A-5CC423F59B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467" y="1743034"/>
            <a:ext cx="745923" cy="79975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B684076-9145-41BF-9561-89B0D2B48A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037" y="-341036"/>
            <a:ext cx="952499" cy="95249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E46B04A-BE50-4CDF-A681-405D2451BFF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293" y="368407"/>
            <a:ext cx="315535" cy="33830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DCF97C6-49B8-445B-9B46-77A6ACD9A0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154" y="-3270579"/>
            <a:ext cx="6299488" cy="62994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F1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81034" y="280336"/>
            <a:ext cx="1873665" cy="547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0" kern="800" spc="800" dirty="0">
                <a:gradFill flip="none" rotWithShape="1">
                  <a:gsLst>
                    <a:gs pos="100000">
                      <a:srgbClr val="9E9EF8"/>
                    </a:gs>
                    <a:gs pos="0">
                      <a:srgbClr val="5E368F"/>
                    </a:gs>
                  </a:gsLst>
                  <a:lin ang="16200000" scaled="1"/>
                  <a:tileRect/>
                </a:gradFill>
                <a:latin typeface="Aharoni" panose="02010803020104030203" pitchFamily="2" charset="-79"/>
                <a:ea typeface="方正黑体简体" panose="03000509000000000000" pitchFamily="65" charset="-122"/>
                <a:cs typeface="Aharoni" panose="02010803020104030203" pitchFamily="2" charset="-79"/>
              </a:rPr>
              <a:t>1</a:t>
            </a:r>
            <a:endParaRPr lang="zh-CN" altLang="en-US" sz="35000" kern="800" spc="800" dirty="0">
              <a:gradFill flip="none" rotWithShape="1">
                <a:gsLst>
                  <a:gs pos="100000">
                    <a:srgbClr val="9E9EF8"/>
                  </a:gs>
                  <a:gs pos="0">
                    <a:srgbClr val="5E368F"/>
                  </a:gs>
                </a:gsLst>
                <a:lin ang="16200000" scaled="1"/>
                <a:tileRect/>
              </a:gradFill>
              <a:latin typeface="Aharoni" panose="02010803020104030203" pitchFamily="2" charset="-79"/>
              <a:ea typeface="方正黑体简体" panose="03000509000000000000" pitchFamily="65" charset="-122"/>
              <a:cs typeface="Aharoni" panose="02010803020104030203" pitchFamily="2" charset="-79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67103" y="4832350"/>
            <a:ext cx="3210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ea typeface="方正黑体简体" panose="03000509000000000000"/>
              </a:rPr>
              <a:t>目标与解决思路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19536" y="5417125"/>
            <a:ext cx="5106035" cy="3804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200">
              <a:lnSpc>
                <a:spcPct val="114000"/>
              </a:lnSpc>
            </a:pPr>
            <a:r>
              <a:rPr lang="en-US" altLang="zh-CN" dirty="0">
                <a:solidFill>
                  <a:srgbClr val="323037"/>
                </a:solidFill>
                <a:latin typeface="Century Gothic" panose="020B0502020202020204" pitchFamily="34" charset="0"/>
                <a:ea typeface="方正黑体简体" panose="03000509000000000000" pitchFamily="65" charset="-122"/>
              </a:rPr>
              <a:t>Objectives and Solutions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6216398" y="988656"/>
            <a:ext cx="4880688" cy="4880688"/>
            <a:chOff x="2733676" y="-3284219"/>
            <a:chExt cx="6772274" cy="677227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3676" y="-3284219"/>
              <a:ext cx="6772274" cy="6772274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8658" y="-1521678"/>
              <a:ext cx="2392833" cy="2392833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5568" y="1807689"/>
              <a:ext cx="745923" cy="799754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0138" y="-276381"/>
              <a:ext cx="952499" cy="952499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4394" y="433062"/>
              <a:ext cx="315535" cy="338306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9381" y="-1628931"/>
              <a:ext cx="847881" cy="847881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6478" y="-2034187"/>
              <a:ext cx="478013" cy="512509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868" y="-733425"/>
              <a:ext cx="266568" cy="26656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6A9145E-1E22-4FAC-B2A5-D5AB1725B4CC}"/>
              </a:ext>
            </a:extLst>
          </p:cNvPr>
          <p:cNvSpPr/>
          <p:nvPr/>
        </p:nvSpPr>
        <p:spPr>
          <a:xfrm>
            <a:off x="0" y="449"/>
            <a:ext cx="12192000" cy="6858000"/>
          </a:xfrm>
          <a:prstGeom prst="rect">
            <a:avLst/>
          </a:prstGeom>
          <a:solidFill>
            <a:srgbClr val="EEF1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C9685330-D381-4702-86CC-258E9EB72EA6}"/>
              </a:ext>
            </a:extLst>
          </p:cNvPr>
          <p:cNvGrpSpPr/>
          <p:nvPr/>
        </p:nvGrpSpPr>
        <p:grpSpPr>
          <a:xfrm>
            <a:off x="-1130431" y="-1192882"/>
            <a:ext cx="2446656" cy="2446656"/>
            <a:chOff x="2733676" y="-3284219"/>
            <a:chExt cx="6772274" cy="6772274"/>
          </a:xfrm>
        </p:grpSpPr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BBE5FE93-F3A5-4897-BEA0-538956312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3676" y="-3284219"/>
              <a:ext cx="6772274" cy="6772274"/>
            </a:xfrm>
            <a:prstGeom prst="rect">
              <a:avLst/>
            </a:prstGeom>
          </p:spPr>
        </p:pic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AA19A37B-70CB-4887-A934-9771509D5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8658" y="-1521678"/>
              <a:ext cx="2392833" cy="2392833"/>
            </a:xfrm>
            <a:prstGeom prst="rect">
              <a:avLst/>
            </a:prstGeom>
          </p:spPr>
        </p:pic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52BC7086-CD3B-4AAF-9A1F-4763926DB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5568" y="1807689"/>
              <a:ext cx="745923" cy="799754"/>
            </a:xfrm>
            <a:prstGeom prst="rect">
              <a:avLst/>
            </a:prstGeom>
          </p:spPr>
        </p:pic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D690CAED-F2D4-49BA-8FC7-AC00ADDCC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0138" y="-276381"/>
              <a:ext cx="952499" cy="952499"/>
            </a:xfrm>
            <a:prstGeom prst="rect">
              <a:avLst/>
            </a:prstGeom>
          </p:spPr>
        </p:pic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A91EA897-BDD6-422D-8508-11172032F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4394" y="433062"/>
              <a:ext cx="315535" cy="338306"/>
            </a:xfrm>
            <a:prstGeom prst="rect">
              <a:avLst/>
            </a:prstGeom>
          </p:spPr>
        </p:pic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963E4158-6284-445F-9B52-A5AF54B60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9381" y="-1628931"/>
              <a:ext cx="847881" cy="847881"/>
            </a:xfrm>
            <a:prstGeom prst="rect">
              <a:avLst/>
            </a:prstGeom>
          </p:spPr>
        </p:pic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6EAA66DE-A23E-4AEF-959E-2F309B848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6478" y="-2034187"/>
              <a:ext cx="478013" cy="512509"/>
            </a:xfrm>
            <a:prstGeom prst="rect">
              <a:avLst/>
            </a:prstGeom>
          </p:spPr>
        </p:pic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1B99753D-910D-4D21-87EC-29B342AE3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868" y="-733425"/>
              <a:ext cx="266568" cy="266568"/>
            </a:xfrm>
            <a:prstGeom prst="rect">
              <a:avLst/>
            </a:prstGeom>
          </p:spPr>
        </p:pic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21D9AAAA-2E8B-4E7B-88FE-2058636D74E0}"/>
              </a:ext>
            </a:extLst>
          </p:cNvPr>
          <p:cNvSpPr txBox="1"/>
          <p:nvPr/>
        </p:nvSpPr>
        <p:spPr>
          <a:xfrm>
            <a:off x="1316225" y="344745"/>
            <a:ext cx="39835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323037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01 </a:t>
            </a:r>
            <a:r>
              <a:rPr lang="zh-CN" altLang="en-US" sz="3000" dirty="0">
                <a:solidFill>
                  <a:srgbClr val="323037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目标与解决思路</a:t>
            </a:r>
          </a:p>
        </p:txBody>
      </p:sp>
      <p:pic>
        <p:nvPicPr>
          <p:cNvPr id="64" name="图片占位符 4">
            <a:extLst>
              <a:ext uri="{FF2B5EF4-FFF2-40B4-BE49-F238E27FC236}">
                <a16:creationId xmlns:a16="http://schemas.microsoft.com/office/drawing/2014/main" id="{277596D9-8868-45D9-9108-2D1AE16C1FC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709" y="1810621"/>
            <a:ext cx="4108450" cy="3933370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697124EC-3D7F-4AE0-9363-997D9EEBF085}"/>
              </a:ext>
            </a:extLst>
          </p:cNvPr>
          <p:cNvGrpSpPr/>
          <p:nvPr/>
        </p:nvGrpSpPr>
        <p:grpSpPr>
          <a:xfrm>
            <a:off x="5570007" y="1810620"/>
            <a:ext cx="5116284" cy="3933371"/>
            <a:chOff x="5555141" y="1810620"/>
            <a:chExt cx="5116284" cy="3933371"/>
          </a:xfrm>
        </p:grpSpPr>
        <p:sp>
          <p:nvSpPr>
            <p:cNvPr id="65" name="Rectangle: Rounded Corners 2">
              <a:extLst>
                <a:ext uri="{FF2B5EF4-FFF2-40B4-BE49-F238E27FC236}">
                  <a16:creationId xmlns:a16="http://schemas.microsoft.com/office/drawing/2014/main" id="{DC9D282D-EAC3-4F5B-B99D-8227B581E6B7}"/>
                </a:ext>
              </a:extLst>
            </p:cNvPr>
            <p:cNvSpPr/>
            <p:nvPr/>
          </p:nvSpPr>
          <p:spPr>
            <a:xfrm>
              <a:off x="5555141" y="1810620"/>
              <a:ext cx="5116284" cy="3933371"/>
            </a:xfrm>
            <a:prstGeom prst="roundRect">
              <a:avLst>
                <a:gd name="adj" fmla="val 1368"/>
              </a:avLst>
            </a:prstGeom>
            <a:solidFill>
              <a:schemeClr val="bg1"/>
            </a:solidFill>
            <a:ln>
              <a:noFill/>
            </a:ln>
            <a:effectLst>
              <a:outerShdw blurRad="635000" dist="63500" dir="5400000" algn="t" rotWithShape="0">
                <a:schemeClr val="accent1">
                  <a:lumMod val="50000"/>
                  <a:alpha val="2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71" name="TextBox 28">
              <a:extLst>
                <a:ext uri="{FF2B5EF4-FFF2-40B4-BE49-F238E27FC236}">
                  <a16:creationId xmlns:a16="http://schemas.microsoft.com/office/drawing/2014/main" id="{4F30FBBE-D59B-45D5-84FB-8F69900A876D}"/>
                </a:ext>
              </a:extLst>
            </p:cNvPr>
            <p:cNvSpPr txBox="1"/>
            <p:nvPr/>
          </p:nvSpPr>
          <p:spPr>
            <a:xfrm>
              <a:off x="6014986" y="2396121"/>
              <a:ext cx="3346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项目目标</a:t>
              </a:r>
              <a:endPara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2" name="TextBox 29">
              <a:extLst>
                <a:ext uri="{FF2B5EF4-FFF2-40B4-BE49-F238E27FC236}">
                  <a16:creationId xmlns:a16="http://schemas.microsoft.com/office/drawing/2014/main" id="{03C09C4A-C146-405A-ADF4-C0EACE664583}"/>
                </a:ext>
              </a:extLst>
            </p:cNvPr>
            <p:cNvSpPr txBox="1"/>
            <p:nvPr/>
          </p:nvSpPr>
          <p:spPr>
            <a:xfrm>
              <a:off x="6198407" y="3233117"/>
              <a:ext cx="4108450" cy="1601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    利用人工智能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·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大数据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·</a:t>
              </a:r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云计算等成熟的智能技术对垃圾分类系统进行设计开发，开发出一个能够实现帮助大众了解垃圾分类知识，解决在具体的垃圾分类场景下大家分不清楚是哪一类垃圾的困境，提高垃圾分类效率的高效垃圾分类相关系统。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8" name="Group 27">
            <a:extLst>
              <a:ext uri="{FF2B5EF4-FFF2-40B4-BE49-F238E27FC236}">
                <a16:creationId xmlns:a16="http://schemas.microsoft.com/office/drawing/2014/main" id="{22A5639B-C761-4EDB-828A-8BF0DEF60103}"/>
              </a:ext>
            </a:extLst>
          </p:cNvPr>
          <p:cNvGrpSpPr/>
          <p:nvPr/>
        </p:nvGrpSpPr>
        <p:grpSpPr>
          <a:xfrm>
            <a:off x="5239023" y="3418160"/>
            <a:ext cx="643266" cy="718292"/>
            <a:chOff x="5175621" y="3503554"/>
            <a:chExt cx="714687" cy="798043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C740AEFF-B81D-481B-AAF5-141495AAE91B}"/>
                </a:ext>
              </a:extLst>
            </p:cNvPr>
            <p:cNvSpPr/>
            <p:nvPr/>
          </p:nvSpPr>
          <p:spPr bwMode="auto">
            <a:xfrm>
              <a:off x="5175621" y="3503554"/>
              <a:ext cx="714687" cy="798043"/>
            </a:xfrm>
            <a:custGeom>
              <a:avLst/>
              <a:gdLst>
                <a:gd name="T0" fmla="*/ 500 w 540"/>
                <a:gd name="T1" fmla="*/ 235 h 604"/>
                <a:gd name="T2" fmla="*/ 120 w 540"/>
                <a:gd name="T3" fmla="*/ 15 h 604"/>
                <a:gd name="T4" fmla="*/ 40 w 540"/>
                <a:gd name="T5" fmla="*/ 15 h 604"/>
                <a:gd name="T6" fmla="*/ 0 w 540"/>
                <a:gd name="T7" fmla="*/ 84 h 604"/>
                <a:gd name="T8" fmla="*/ 0 w 540"/>
                <a:gd name="T9" fmla="*/ 524 h 604"/>
                <a:gd name="T10" fmla="*/ 40 w 540"/>
                <a:gd name="T11" fmla="*/ 593 h 604"/>
                <a:gd name="T12" fmla="*/ 80 w 540"/>
                <a:gd name="T13" fmla="*/ 604 h 604"/>
                <a:gd name="T14" fmla="*/ 120 w 540"/>
                <a:gd name="T15" fmla="*/ 593 h 604"/>
                <a:gd name="T16" fmla="*/ 500 w 540"/>
                <a:gd name="T17" fmla="*/ 373 h 604"/>
                <a:gd name="T18" fmla="*/ 540 w 540"/>
                <a:gd name="T19" fmla="*/ 304 h 604"/>
                <a:gd name="T20" fmla="*/ 500 w 540"/>
                <a:gd name="T21" fmla="*/ 235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0" h="604">
                  <a:moveTo>
                    <a:pt x="500" y="235"/>
                  </a:moveTo>
                  <a:cubicBezTo>
                    <a:pt x="120" y="15"/>
                    <a:pt x="120" y="15"/>
                    <a:pt x="120" y="15"/>
                  </a:cubicBezTo>
                  <a:cubicBezTo>
                    <a:pt x="95" y="0"/>
                    <a:pt x="65" y="0"/>
                    <a:pt x="40" y="15"/>
                  </a:cubicBezTo>
                  <a:cubicBezTo>
                    <a:pt x="15" y="29"/>
                    <a:pt x="0" y="55"/>
                    <a:pt x="0" y="84"/>
                  </a:cubicBezTo>
                  <a:cubicBezTo>
                    <a:pt x="0" y="524"/>
                    <a:pt x="0" y="524"/>
                    <a:pt x="0" y="524"/>
                  </a:cubicBezTo>
                  <a:cubicBezTo>
                    <a:pt x="0" y="553"/>
                    <a:pt x="15" y="579"/>
                    <a:pt x="40" y="593"/>
                  </a:cubicBezTo>
                  <a:cubicBezTo>
                    <a:pt x="52" y="600"/>
                    <a:pt x="66" y="604"/>
                    <a:pt x="80" y="604"/>
                  </a:cubicBezTo>
                  <a:cubicBezTo>
                    <a:pt x="94" y="604"/>
                    <a:pt x="108" y="600"/>
                    <a:pt x="120" y="593"/>
                  </a:cubicBezTo>
                  <a:cubicBezTo>
                    <a:pt x="500" y="373"/>
                    <a:pt x="500" y="373"/>
                    <a:pt x="500" y="373"/>
                  </a:cubicBezTo>
                  <a:cubicBezTo>
                    <a:pt x="525" y="359"/>
                    <a:pt x="540" y="333"/>
                    <a:pt x="540" y="304"/>
                  </a:cubicBezTo>
                  <a:cubicBezTo>
                    <a:pt x="540" y="275"/>
                    <a:pt x="525" y="249"/>
                    <a:pt x="500" y="235"/>
                  </a:cubicBezTo>
                  <a:close/>
                </a:path>
              </a:pathLst>
            </a:custGeom>
            <a:solidFill>
              <a:schemeClr val="bg1"/>
            </a:solidFill>
            <a:ln w="22225">
              <a:solidFill>
                <a:srgbClr val="5E368F"/>
              </a:solidFill>
            </a:ln>
            <a:effectLst>
              <a:outerShdw blurRad="406400" dist="38100" dir="5400000" algn="t" rotWithShape="0">
                <a:schemeClr val="accent1">
                  <a:lumMod val="60000"/>
                  <a:lumOff val="40000"/>
                  <a:alpha val="7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/>
                <a:ea typeface="方正黑体简体" panose="03000509000000000000" pitchFamily="65" charset="-122"/>
                <a:cs typeface="+mn-cs"/>
              </a:endParaRPr>
            </a:p>
          </p:txBody>
        </p:sp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B8113CDE-53B3-4F41-A35D-5C9EC5E3D2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01643" y="3786688"/>
              <a:ext cx="317500" cy="231775"/>
            </a:xfrm>
            <a:custGeom>
              <a:avLst/>
              <a:gdLst>
                <a:gd name="T0" fmla="*/ 200 w 220"/>
                <a:gd name="T1" fmla="*/ 0 h 160"/>
                <a:gd name="T2" fmla="*/ 180 w 220"/>
                <a:gd name="T3" fmla="*/ 20 h 160"/>
                <a:gd name="T4" fmla="*/ 188 w 220"/>
                <a:gd name="T5" fmla="*/ 36 h 160"/>
                <a:gd name="T6" fmla="*/ 184 w 220"/>
                <a:gd name="T7" fmla="*/ 34 h 160"/>
                <a:gd name="T8" fmla="*/ 136 w 220"/>
                <a:gd name="T9" fmla="*/ 124 h 160"/>
                <a:gd name="T10" fmla="*/ 124 w 220"/>
                <a:gd name="T11" fmla="*/ 120 h 160"/>
                <a:gd name="T12" fmla="*/ 113 w 220"/>
                <a:gd name="T13" fmla="*/ 123 h 160"/>
                <a:gd name="T14" fmla="*/ 76 w 220"/>
                <a:gd name="T15" fmla="*/ 71 h 160"/>
                <a:gd name="T16" fmla="*/ 80 w 220"/>
                <a:gd name="T17" fmla="*/ 60 h 160"/>
                <a:gd name="T18" fmla="*/ 60 w 220"/>
                <a:gd name="T19" fmla="*/ 40 h 160"/>
                <a:gd name="T20" fmla="*/ 40 w 220"/>
                <a:gd name="T21" fmla="*/ 60 h 160"/>
                <a:gd name="T22" fmla="*/ 43 w 220"/>
                <a:gd name="T23" fmla="*/ 71 h 160"/>
                <a:gd name="T24" fmla="*/ 28 w 220"/>
                <a:gd name="T25" fmla="*/ 90 h 160"/>
                <a:gd name="T26" fmla="*/ 20 w 220"/>
                <a:gd name="T27" fmla="*/ 88 h 160"/>
                <a:gd name="T28" fmla="*/ 0 w 220"/>
                <a:gd name="T29" fmla="*/ 108 h 160"/>
                <a:gd name="T30" fmla="*/ 20 w 220"/>
                <a:gd name="T31" fmla="*/ 128 h 160"/>
                <a:gd name="T32" fmla="*/ 40 w 220"/>
                <a:gd name="T33" fmla="*/ 108 h 160"/>
                <a:gd name="T34" fmla="*/ 35 w 220"/>
                <a:gd name="T35" fmla="*/ 94 h 160"/>
                <a:gd name="T36" fmla="*/ 49 w 220"/>
                <a:gd name="T37" fmla="*/ 77 h 160"/>
                <a:gd name="T38" fmla="*/ 60 w 220"/>
                <a:gd name="T39" fmla="*/ 80 h 160"/>
                <a:gd name="T40" fmla="*/ 71 w 220"/>
                <a:gd name="T41" fmla="*/ 77 h 160"/>
                <a:gd name="T42" fmla="*/ 108 w 220"/>
                <a:gd name="T43" fmla="*/ 129 h 160"/>
                <a:gd name="T44" fmla="*/ 104 w 220"/>
                <a:gd name="T45" fmla="*/ 140 h 160"/>
                <a:gd name="T46" fmla="*/ 124 w 220"/>
                <a:gd name="T47" fmla="*/ 160 h 160"/>
                <a:gd name="T48" fmla="*/ 144 w 220"/>
                <a:gd name="T49" fmla="*/ 140 h 160"/>
                <a:gd name="T50" fmla="*/ 141 w 220"/>
                <a:gd name="T51" fmla="*/ 130 h 160"/>
                <a:gd name="T52" fmla="*/ 191 w 220"/>
                <a:gd name="T53" fmla="*/ 38 h 160"/>
                <a:gd name="T54" fmla="*/ 200 w 220"/>
                <a:gd name="T55" fmla="*/ 40 h 160"/>
                <a:gd name="T56" fmla="*/ 220 w 220"/>
                <a:gd name="T57" fmla="*/ 20 h 160"/>
                <a:gd name="T58" fmla="*/ 200 w 220"/>
                <a:gd name="T59" fmla="*/ 0 h 160"/>
                <a:gd name="T60" fmla="*/ 20 w 220"/>
                <a:gd name="T61" fmla="*/ 120 h 160"/>
                <a:gd name="T62" fmla="*/ 8 w 220"/>
                <a:gd name="T63" fmla="*/ 108 h 160"/>
                <a:gd name="T64" fmla="*/ 20 w 220"/>
                <a:gd name="T65" fmla="*/ 96 h 160"/>
                <a:gd name="T66" fmla="*/ 32 w 220"/>
                <a:gd name="T67" fmla="*/ 108 h 160"/>
                <a:gd name="T68" fmla="*/ 20 w 220"/>
                <a:gd name="T69" fmla="*/ 120 h 160"/>
                <a:gd name="T70" fmla="*/ 60 w 220"/>
                <a:gd name="T71" fmla="*/ 72 h 160"/>
                <a:gd name="T72" fmla="*/ 48 w 220"/>
                <a:gd name="T73" fmla="*/ 60 h 160"/>
                <a:gd name="T74" fmla="*/ 60 w 220"/>
                <a:gd name="T75" fmla="*/ 48 h 160"/>
                <a:gd name="T76" fmla="*/ 72 w 220"/>
                <a:gd name="T77" fmla="*/ 60 h 160"/>
                <a:gd name="T78" fmla="*/ 60 w 220"/>
                <a:gd name="T79" fmla="*/ 72 h 160"/>
                <a:gd name="T80" fmla="*/ 124 w 220"/>
                <a:gd name="T81" fmla="*/ 152 h 160"/>
                <a:gd name="T82" fmla="*/ 112 w 220"/>
                <a:gd name="T83" fmla="*/ 140 h 160"/>
                <a:gd name="T84" fmla="*/ 124 w 220"/>
                <a:gd name="T85" fmla="*/ 128 h 160"/>
                <a:gd name="T86" fmla="*/ 136 w 220"/>
                <a:gd name="T87" fmla="*/ 140 h 160"/>
                <a:gd name="T88" fmla="*/ 124 w 220"/>
                <a:gd name="T89" fmla="*/ 152 h 160"/>
                <a:gd name="T90" fmla="*/ 200 w 220"/>
                <a:gd name="T91" fmla="*/ 32 h 160"/>
                <a:gd name="T92" fmla="*/ 188 w 220"/>
                <a:gd name="T93" fmla="*/ 20 h 160"/>
                <a:gd name="T94" fmla="*/ 200 w 220"/>
                <a:gd name="T95" fmla="*/ 8 h 160"/>
                <a:gd name="T96" fmla="*/ 212 w 220"/>
                <a:gd name="T97" fmla="*/ 20 h 160"/>
                <a:gd name="T98" fmla="*/ 200 w 220"/>
                <a:gd name="T99" fmla="*/ 3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0" h="160">
                  <a:moveTo>
                    <a:pt x="200" y="0"/>
                  </a:moveTo>
                  <a:cubicBezTo>
                    <a:pt x="189" y="0"/>
                    <a:pt x="180" y="9"/>
                    <a:pt x="180" y="20"/>
                  </a:cubicBezTo>
                  <a:cubicBezTo>
                    <a:pt x="180" y="27"/>
                    <a:pt x="183" y="33"/>
                    <a:pt x="188" y="36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36" y="124"/>
                    <a:pt x="136" y="124"/>
                    <a:pt x="136" y="124"/>
                  </a:cubicBezTo>
                  <a:cubicBezTo>
                    <a:pt x="132" y="122"/>
                    <a:pt x="128" y="120"/>
                    <a:pt x="124" y="120"/>
                  </a:cubicBezTo>
                  <a:cubicBezTo>
                    <a:pt x="120" y="120"/>
                    <a:pt x="116" y="121"/>
                    <a:pt x="113" y="123"/>
                  </a:cubicBezTo>
                  <a:cubicBezTo>
                    <a:pt x="76" y="71"/>
                    <a:pt x="76" y="71"/>
                    <a:pt x="76" y="71"/>
                  </a:cubicBezTo>
                  <a:cubicBezTo>
                    <a:pt x="79" y="68"/>
                    <a:pt x="80" y="64"/>
                    <a:pt x="80" y="60"/>
                  </a:cubicBezTo>
                  <a:cubicBezTo>
                    <a:pt x="80" y="49"/>
                    <a:pt x="71" y="40"/>
                    <a:pt x="60" y="40"/>
                  </a:cubicBezTo>
                  <a:cubicBezTo>
                    <a:pt x="49" y="40"/>
                    <a:pt x="40" y="49"/>
                    <a:pt x="40" y="60"/>
                  </a:cubicBezTo>
                  <a:cubicBezTo>
                    <a:pt x="40" y="64"/>
                    <a:pt x="41" y="68"/>
                    <a:pt x="43" y="71"/>
                  </a:cubicBezTo>
                  <a:cubicBezTo>
                    <a:pt x="28" y="90"/>
                    <a:pt x="28" y="90"/>
                    <a:pt x="28" y="90"/>
                  </a:cubicBezTo>
                  <a:cubicBezTo>
                    <a:pt x="26" y="89"/>
                    <a:pt x="23" y="88"/>
                    <a:pt x="20" y="88"/>
                  </a:cubicBezTo>
                  <a:cubicBezTo>
                    <a:pt x="9" y="88"/>
                    <a:pt x="0" y="97"/>
                    <a:pt x="0" y="108"/>
                  </a:cubicBezTo>
                  <a:cubicBezTo>
                    <a:pt x="0" y="119"/>
                    <a:pt x="9" y="128"/>
                    <a:pt x="20" y="128"/>
                  </a:cubicBezTo>
                  <a:cubicBezTo>
                    <a:pt x="31" y="128"/>
                    <a:pt x="40" y="119"/>
                    <a:pt x="40" y="108"/>
                  </a:cubicBezTo>
                  <a:cubicBezTo>
                    <a:pt x="40" y="103"/>
                    <a:pt x="38" y="98"/>
                    <a:pt x="35" y="94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52" y="79"/>
                    <a:pt x="56" y="80"/>
                    <a:pt x="60" y="80"/>
                  </a:cubicBezTo>
                  <a:cubicBezTo>
                    <a:pt x="64" y="80"/>
                    <a:pt x="68" y="79"/>
                    <a:pt x="71" y="77"/>
                  </a:cubicBezTo>
                  <a:cubicBezTo>
                    <a:pt x="108" y="129"/>
                    <a:pt x="108" y="129"/>
                    <a:pt x="108" y="129"/>
                  </a:cubicBezTo>
                  <a:cubicBezTo>
                    <a:pt x="105" y="132"/>
                    <a:pt x="104" y="136"/>
                    <a:pt x="104" y="140"/>
                  </a:cubicBezTo>
                  <a:cubicBezTo>
                    <a:pt x="104" y="151"/>
                    <a:pt x="113" y="160"/>
                    <a:pt x="124" y="160"/>
                  </a:cubicBezTo>
                  <a:cubicBezTo>
                    <a:pt x="135" y="160"/>
                    <a:pt x="144" y="151"/>
                    <a:pt x="144" y="140"/>
                  </a:cubicBezTo>
                  <a:cubicBezTo>
                    <a:pt x="144" y="136"/>
                    <a:pt x="143" y="133"/>
                    <a:pt x="141" y="130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4" y="39"/>
                    <a:pt x="197" y="40"/>
                    <a:pt x="200" y="40"/>
                  </a:cubicBezTo>
                  <a:cubicBezTo>
                    <a:pt x="211" y="40"/>
                    <a:pt x="220" y="31"/>
                    <a:pt x="220" y="20"/>
                  </a:cubicBezTo>
                  <a:cubicBezTo>
                    <a:pt x="220" y="9"/>
                    <a:pt x="211" y="0"/>
                    <a:pt x="200" y="0"/>
                  </a:cubicBezTo>
                  <a:close/>
                  <a:moveTo>
                    <a:pt x="20" y="120"/>
                  </a:moveTo>
                  <a:cubicBezTo>
                    <a:pt x="13" y="120"/>
                    <a:pt x="8" y="115"/>
                    <a:pt x="8" y="108"/>
                  </a:cubicBezTo>
                  <a:cubicBezTo>
                    <a:pt x="8" y="101"/>
                    <a:pt x="13" y="96"/>
                    <a:pt x="20" y="96"/>
                  </a:cubicBezTo>
                  <a:cubicBezTo>
                    <a:pt x="27" y="96"/>
                    <a:pt x="32" y="101"/>
                    <a:pt x="32" y="108"/>
                  </a:cubicBezTo>
                  <a:cubicBezTo>
                    <a:pt x="32" y="115"/>
                    <a:pt x="27" y="120"/>
                    <a:pt x="20" y="120"/>
                  </a:cubicBezTo>
                  <a:close/>
                  <a:moveTo>
                    <a:pt x="60" y="72"/>
                  </a:moveTo>
                  <a:cubicBezTo>
                    <a:pt x="53" y="72"/>
                    <a:pt x="48" y="67"/>
                    <a:pt x="48" y="60"/>
                  </a:cubicBezTo>
                  <a:cubicBezTo>
                    <a:pt x="48" y="53"/>
                    <a:pt x="53" y="48"/>
                    <a:pt x="60" y="48"/>
                  </a:cubicBezTo>
                  <a:cubicBezTo>
                    <a:pt x="67" y="48"/>
                    <a:pt x="72" y="53"/>
                    <a:pt x="72" y="60"/>
                  </a:cubicBezTo>
                  <a:cubicBezTo>
                    <a:pt x="72" y="67"/>
                    <a:pt x="67" y="72"/>
                    <a:pt x="60" y="72"/>
                  </a:cubicBezTo>
                  <a:close/>
                  <a:moveTo>
                    <a:pt x="124" y="152"/>
                  </a:moveTo>
                  <a:cubicBezTo>
                    <a:pt x="117" y="152"/>
                    <a:pt x="112" y="147"/>
                    <a:pt x="112" y="140"/>
                  </a:cubicBezTo>
                  <a:cubicBezTo>
                    <a:pt x="112" y="133"/>
                    <a:pt x="117" y="128"/>
                    <a:pt x="124" y="128"/>
                  </a:cubicBezTo>
                  <a:cubicBezTo>
                    <a:pt x="131" y="128"/>
                    <a:pt x="136" y="133"/>
                    <a:pt x="136" y="140"/>
                  </a:cubicBezTo>
                  <a:cubicBezTo>
                    <a:pt x="136" y="147"/>
                    <a:pt x="131" y="152"/>
                    <a:pt x="124" y="152"/>
                  </a:cubicBezTo>
                  <a:close/>
                  <a:moveTo>
                    <a:pt x="200" y="32"/>
                  </a:moveTo>
                  <a:cubicBezTo>
                    <a:pt x="193" y="32"/>
                    <a:pt x="188" y="27"/>
                    <a:pt x="188" y="20"/>
                  </a:cubicBezTo>
                  <a:cubicBezTo>
                    <a:pt x="188" y="13"/>
                    <a:pt x="193" y="8"/>
                    <a:pt x="200" y="8"/>
                  </a:cubicBezTo>
                  <a:cubicBezTo>
                    <a:pt x="207" y="8"/>
                    <a:pt x="212" y="13"/>
                    <a:pt x="212" y="20"/>
                  </a:cubicBezTo>
                  <a:cubicBezTo>
                    <a:pt x="212" y="27"/>
                    <a:pt x="207" y="32"/>
                    <a:pt x="200" y="32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/>
                <a:ea typeface="方正黑体简体" panose="03000509000000000000" pitchFamily="65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93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6A9145E-1E22-4FAC-B2A5-D5AB1725B4CC}"/>
              </a:ext>
            </a:extLst>
          </p:cNvPr>
          <p:cNvSpPr/>
          <p:nvPr/>
        </p:nvSpPr>
        <p:spPr>
          <a:xfrm>
            <a:off x="0" y="-958"/>
            <a:ext cx="12192000" cy="6858000"/>
          </a:xfrm>
          <a:prstGeom prst="rect">
            <a:avLst/>
          </a:prstGeom>
          <a:solidFill>
            <a:srgbClr val="EEF1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C9685330-D381-4702-86CC-258E9EB72EA6}"/>
              </a:ext>
            </a:extLst>
          </p:cNvPr>
          <p:cNvGrpSpPr/>
          <p:nvPr/>
        </p:nvGrpSpPr>
        <p:grpSpPr>
          <a:xfrm>
            <a:off x="-1130431" y="-1192882"/>
            <a:ext cx="2446656" cy="2446656"/>
            <a:chOff x="2733676" y="-3284219"/>
            <a:chExt cx="6772274" cy="6772274"/>
          </a:xfrm>
        </p:grpSpPr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BBE5FE93-F3A5-4897-BEA0-538956312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3676" y="-3284219"/>
              <a:ext cx="6772274" cy="6772274"/>
            </a:xfrm>
            <a:prstGeom prst="rect">
              <a:avLst/>
            </a:prstGeom>
          </p:spPr>
        </p:pic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AA19A37B-70CB-4887-A934-9771509D5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8658" y="-1521678"/>
              <a:ext cx="2392833" cy="2392833"/>
            </a:xfrm>
            <a:prstGeom prst="rect">
              <a:avLst/>
            </a:prstGeom>
          </p:spPr>
        </p:pic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52BC7086-CD3B-4AAF-9A1F-4763926DB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5568" y="1807689"/>
              <a:ext cx="745923" cy="799754"/>
            </a:xfrm>
            <a:prstGeom prst="rect">
              <a:avLst/>
            </a:prstGeom>
          </p:spPr>
        </p:pic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D690CAED-F2D4-49BA-8FC7-AC00ADDCC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0138" y="-276381"/>
              <a:ext cx="952499" cy="952499"/>
            </a:xfrm>
            <a:prstGeom prst="rect">
              <a:avLst/>
            </a:prstGeom>
          </p:spPr>
        </p:pic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A91EA897-BDD6-422D-8508-11172032F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4394" y="433062"/>
              <a:ext cx="315535" cy="338306"/>
            </a:xfrm>
            <a:prstGeom prst="rect">
              <a:avLst/>
            </a:prstGeom>
          </p:spPr>
        </p:pic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963E4158-6284-445F-9B52-A5AF54B60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9381" y="-1628931"/>
              <a:ext cx="847881" cy="847881"/>
            </a:xfrm>
            <a:prstGeom prst="rect">
              <a:avLst/>
            </a:prstGeom>
          </p:spPr>
        </p:pic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6EAA66DE-A23E-4AEF-959E-2F309B848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6478" y="-2034187"/>
              <a:ext cx="478013" cy="512509"/>
            </a:xfrm>
            <a:prstGeom prst="rect">
              <a:avLst/>
            </a:prstGeom>
          </p:spPr>
        </p:pic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1B99753D-910D-4D21-87EC-29B342AE3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868" y="-733425"/>
              <a:ext cx="266568" cy="266568"/>
            </a:xfrm>
            <a:prstGeom prst="rect">
              <a:avLst/>
            </a:prstGeom>
          </p:spPr>
        </p:pic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21D9AAAA-2E8B-4E7B-88FE-2058636D74E0}"/>
              </a:ext>
            </a:extLst>
          </p:cNvPr>
          <p:cNvSpPr txBox="1"/>
          <p:nvPr/>
        </p:nvSpPr>
        <p:spPr>
          <a:xfrm>
            <a:off x="1316225" y="344745"/>
            <a:ext cx="39835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323037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01 </a:t>
            </a:r>
            <a:r>
              <a:rPr lang="zh-CN" altLang="en-US" sz="3000" dirty="0">
                <a:solidFill>
                  <a:srgbClr val="323037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目标与解决思路</a:t>
            </a:r>
          </a:p>
        </p:txBody>
      </p:sp>
      <p:sp>
        <p:nvSpPr>
          <p:cNvPr id="47" name="TextBox 205">
            <a:extLst>
              <a:ext uri="{FF2B5EF4-FFF2-40B4-BE49-F238E27FC236}">
                <a16:creationId xmlns:a16="http://schemas.microsoft.com/office/drawing/2014/main" id="{9531DCDB-82A5-4CDF-B21F-3D5677A3247A}"/>
              </a:ext>
            </a:extLst>
          </p:cNvPr>
          <p:cNvSpPr txBox="1"/>
          <p:nvPr/>
        </p:nvSpPr>
        <p:spPr>
          <a:xfrm>
            <a:off x="1316225" y="1283156"/>
            <a:ext cx="3057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kern="800" spc="8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具体目标</a:t>
            </a:r>
            <a:endParaRPr lang="en-US" altLang="zh-CN" sz="3200" b="1" kern="800" spc="800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TextBox 213">
            <a:extLst>
              <a:ext uri="{FF2B5EF4-FFF2-40B4-BE49-F238E27FC236}">
                <a16:creationId xmlns:a16="http://schemas.microsoft.com/office/drawing/2014/main" id="{8AB95071-9C91-4598-8827-55C321E279DD}"/>
              </a:ext>
            </a:extLst>
          </p:cNvPr>
          <p:cNvSpPr txBox="1"/>
          <p:nvPr/>
        </p:nvSpPr>
        <p:spPr>
          <a:xfrm>
            <a:off x="1681324" y="2423610"/>
            <a:ext cx="5134220" cy="575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.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开发四种益智小游戏以及互动动画，实现每一类常见垃圾样本不少于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20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种。</a:t>
            </a:r>
            <a:endParaRPr lang="en-US" altLang="zh-CN" sz="1200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65" name="TextBox 221">
            <a:extLst>
              <a:ext uri="{FF2B5EF4-FFF2-40B4-BE49-F238E27FC236}">
                <a16:creationId xmlns:a16="http://schemas.microsoft.com/office/drawing/2014/main" id="{35B2C19B-011E-44E7-9330-487E569F1B91}"/>
              </a:ext>
            </a:extLst>
          </p:cNvPr>
          <p:cNvSpPr txBox="1"/>
          <p:nvPr/>
        </p:nvSpPr>
        <p:spPr>
          <a:xfrm>
            <a:off x="1695268" y="4059789"/>
            <a:ext cx="5150756" cy="832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ts val="2000"/>
              </a:lnSpc>
              <a:defRPr sz="1200"/>
            </a:lvl1pPr>
          </a:lstStyle>
          <a:p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.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实现垃圾分类识别图片的模型，模型可以根据垃圾的文字或图片自动得到垃圾的分类，并能持续提高准确率，垃圾分类识别算法精准度要高于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90%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66" name="Group 24">
            <a:extLst>
              <a:ext uri="{FF2B5EF4-FFF2-40B4-BE49-F238E27FC236}">
                <a16:creationId xmlns:a16="http://schemas.microsoft.com/office/drawing/2014/main" id="{E331BB0B-3775-49EC-BB3B-CFFAA4BA0391}"/>
              </a:ext>
            </a:extLst>
          </p:cNvPr>
          <p:cNvGrpSpPr/>
          <p:nvPr/>
        </p:nvGrpSpPr>
        <p:grpSpPr>
          <a:xfrm>
            <a:off x="7505241" y="2432356"/>
            <a:ext cx="3657600" cy="2376898"/>
            <a:chOff x="6258232" y="2768324"/>
            <a:chExt cx="4744065" cy="3075733"/>
          </a:xfrm>
        </p:grpSpPr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3DC212F3-B082-4129-BB07-4CAE2A8834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10706" y="2768324"/>
              <a:ext cx="1462832" cy="1419569"/>
            </a:xfrm>
            <a:custGeom>
              <a:avLst/>
              <a:gdLst>
                <a:gd name="T0" fmla="*/ 1025 w 1082"/>
                <a:gd name="T1" fmla="*/ 101 h 1050"/>
                <a:gd name="T2" fmla="*/ 915 w 1082"/>
                <a:gd name="T3" fmla="*/ 57 h 1050"/>
                <a:gd name="T4" fmla="*/ 801 w 1082"/>
                <a:gd name="T5" fmla="*/ 26 h 1050"/>
                <a:gd name="T6" fmla="*/ 682 w 1082"/>
                <a:gd name="T7" fmla="*/ 6 h 1050"/>
                <a:gd name="T8" fmla="*/ 558 w 1082"/>
                <a:gd name="T9" fmla="*/ 0 h 1050"/>
                <a:gd name="T10" fmla="*/ 458 w 1082"/>
                <a:gd name="T11" fmla="*/ 4 h 1050"/>
                <a:gd name="T12" fmla="*/ 328 w 1082"/>
                <a:gd name="T13" fmla="*/ 23 h 1050"/>
                <a:gd name="T14" fmla="*/ 205 w 1082"/>
                <a:gd name="T15" fmla="*/ 56 h 1050"/>
                <a:gd name="T16" fmla="*/ 87 w 1082"/>
                <a:gd name="T17" fmla="*/ 102 h 1050"/>
                <a:gd name="T18" fmla="*/ 52 w 1082"/>
                <a:gd name="T19" fmla="*/ 118 h 1050"/>
                <a:gd name="T20" fmla="*/ 47 w 1082"/>
                <a:gd name="T21" fmla="*/ 180 h 1050"/>
                <a:gd name="T22" fmla="*/ 83 w 1082"/>
                <a:gd name="T23" fmla="*/ 209 h 1050"/>
                <a:gd name="T24" fmla="*/ 172 w 1082"/>
                <a:gd name="T25" fmla="*/ 288 h 1050"/>
                <a:gd name="T26" fmla="*/ 301 w 1082"/>
                <a:gd name="T27" fmla="*/ 441 h 1050"/>
                <a:gd name="T28" fmla="*/ 402 w 1082"/>
                <a:gd name="T29" fmla="*/ 609 h 1050"/>
                <a:gd name="T30" fmla="*/ 473 w 1082"/>
                <a:gd name="T31" fmla="*/ 792 h 1050"/>
                <a:gd name="T32" fmla="*/ 514 w 1082"/>
                <a:gd name="T33" fmla="*/ 986 h 1050"/>
                <a:gd name="T34" fmla="*/ 520 w 1082"/>
                <a:gd name="T35" fmla="*/ 1050 h 1050"/>
                <a:gd name="T36" fmla="*/ 571 w 1082"/>
                <a:gd name="T37" fmla="*/ 1019 h 1050"/>
                <a:gd name="T38" fmla="*/ 626 w 1082"/>
                <a:gd name="T39" fmla="*/ 980 h 1050"/>
                <a:gd name="T40" fmla="*/ 720 w 1082"/>
                <a:gd name="T41" fmla="*/ 900 h 1050"/>
                <a:gd name="T42" fmla="*/ 806 w 1082"/>
                <a:gd name="T43" fmla="*/ 812 h 1050"/>
                <a:gd name="T44" fmla="*/ 882 w 1082"/>
                <a:gd name="T45" fmla="*/ 715 h 1050"/>
                <a:gd name="T46" fmla="*/ 946 w 1082"/>
                <a:gd name="T47" fmla="*/ 609 h 1050"/>
                <a:gd name="T48" fmla="*/ 1000 w 1082"/>
                <a:gd name="T49" fmla="*/ 497 h 1050"/>
                <a:gd name="T50" fmla="*/ 1041 w 1082"/>
                <a:gd name="T51" fmla="*/ 379 h 1050"/>
                <a:gd name="T52" fmla="*/ 1068 w 1082"/>
                <a:gd name="T53" fmla="*/ 255 h 1050"/>
                <a:gd name="T54" fmla="*/ 1078 w 1082"/>
                <a:gd name="T55" fmla="*/ 185 h 1050"/>
                <a:gd name="T56" fmla="*/ 1056 w 1082"/>
                <a:gd name="T57" fmla="*/ 114 h 1050"/>
                <a:gd name="T58" fmla="*/ 1026 w 1082"/>
                <a:gd name="T59" fmla="*/ 165 h 1050"/>
                <a:gd name="T60" fmla="*/ 994 w 1082"/>
                <a:gd name="T61" fmla="*/ 351 h 1050"/>
                <a:gd name="T62" fmla="*/ 929 w 1082"/>
                <a:gd name="T63" fmla="*/ 526 h 1050"/>
                <a:gd name="T64" fmla="*/ 836 w 1082"/>
                <a:gd name="T65" fmla="*/ 689 h 1050"/>
                <a:gd name="T66" fmla="*/ 713 w 1082"/>
                <a:gd name="T67" fmla="*/ 834 h 1050"/>
                <a:gd name="T68" fmla="*/ 606 w 1082"/>
                <a:gd name="T69" fmla="*/ 929 h 1050"/>
                <a:gd name="T70" fmla="*/ 563 w 1082"/>
                <a:gd name="T71" fmla="*/ 960 h 1050"/>
                <a:gd name="T72" fmla="*/ 540 w 1082"/>
                <a:gd name="T73" fmla="*/ 836 h 1050"/>
                <a:gd name="T74" fmla="*/ 460 w 1082"/>
                <a:gd name="T75" fmla="*/ 612 h 1050"/>
                <a:gd name="T76" fmla="*/ 343 w 1082"/>
                <a:gd name="T77" fmla="*/ 410 h 1050"/>
                <a:gd name="T78" fmla="*/ 192 w 1082"/>
                <a:gd name="T79" fmla="*/ 235 h 1050"/>
                <a:gd name="T80" fmla="*/ 100 w 1082"/>
                <a:gd name="T81" fmla="*/ 154 h 1050"/>
                <a:gd name="T82" fmla="*/ 132 w 1082"/>
                <a:gd name="T83" fmla="*/ 139 h 1050"/>
                <a:gd name="T84" fmla="*/ 240 w 1082"/>
                <a:gd name="T85" fmla="*/ 101 h 1050"/>
                <a:gd name="T86" fmla="*/ 353 w 1082"/>
                <a:gd name="T87" fmla="*/ 72 h 1050"/>
                <a:gd name="T88" fmla="*/ 469 w 1082"/>
                <a:gd name="T89" fmla="*/ 57 h 1050"/>
                <a:gd name="T90" fmla="*/ 558 w 1082"/>
                <a:gd name="T91" fmla="*/ 53 h 1050"/>
                <a:gd name="T92" fmla="*/ 679 w 1082"/>
                <a:gd name="T93" fmla="*/ 60 h 1050"/>
                <a:gd name="T94" fmla="*/ 797 w 1082"/>
                <a:gd name="T95" fmla="*/ 79 h 1050"/>
                <a:gd name="T96" fmla="*/ 912 w 1082"/>
                <a:gd name="T97" fmla="*/ 112 h 1050"/>
                <a:gd name="T98" fmla="*/ 1022 w 1082"/>
                <a:gd name="T99" fmla="*/ 157 h 1050"/>
                <a:gd name="T100" fmla="*/ 1026 w 1082"/>
                <a:gd name="T101" fmla="*/ 165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82" h="1050">
                  <a:moveTo>
                    <a:pt x="1030" y="103"/>
                  </a:moveTo>
                  <a:lnTo>
                    <a:pt x="1030" y="103"/>
                  </a:lnTo>
                  <a:lnTo>
                    <a:pt x="1025" y="101"/>
                  </a:lnTo>
                  <a:lnTo>
                    <a:pt x="1025" y="101"/>
                  </a:lnTo>
                  <a:lnTo>
                    <a:pt x="999" y="88"/>
                  </a:lnTo>
                  <a:lnTo>
                    <a:pt x="971" y="77"/>
                  </a:lnTo>
                  <a:lnTo>
                    <a:pt x="943" y="67"/>
                  </a:lnTo>
                  <a:lnTo>
                    <a:pt x="915" y="57"/>
                  </a:lnTo>
                  <a:lnTo>
                    <a:pt x="887" y="48"/>
                  </a:lnTo>
                  <a:lnTo>
                    <a:pt x="858" y="40"/>
                  </a:lnTo>
                  <a:lnTo>
                    <a:pt x="830" y="32"/>
                  </a:lnTo>
                  <a:lnTo>
                    <a:pt x="801" y="26"/>
                  </a:lnTo>
                  <a:lnTo>
                    <a:pt x="771" y="20"/>
                  </a:lnTo>
                  <a:lnTo>
                    <a:pt x="741" y="15"/>
                  </a:lnTo>
                  <a:lnTo>
                    <a:pt x="711" y="10"/>
                  </a:lnTo>
                  <a:lnTo>
                    <a:pt x="682" y="6"/>
                  </a:lnTo>
                  <a:lnTo>
                    <a:pt x="651" y="4"/>
                  </a:lnTo>
                  <a:lnTo>
                    <a:pt x="619" y="1"/>
                  </a:lnTo>
                  <a:lnTo>
                    <a:pt x="590" y="0"/>
                  </a:lnTo>
                  <a:lnTo>
                    <a:pt x="558" y="0"/>
                  </a:lnTo>
                  <a:lnTo>
                    <a:pt x="558" y="0"/>
                  </a:lnTo>
                  <a:lnTo>
                    <a:pt x="525" y="0"/>
                  </a:lnTo>
                  <a:lnTo>
                    <a:pt x="491" y="2"/>
                  </a:lnTo>
                  <a:lnTo>
                    <a:pt x="458" y="4"/>
                  </a:lnTo>
                  <a:lnTo>
                    <a:pt x="425" y="7"/>
                  </a:lnTo>
                  <a:lnTo>
                    <a:pt x="393" y="12"/>
                  </a:lnTo>
                  <a:lnTo>
                    <a:pt x="361" y="17"/>
                  </a:lnTo>
                  <a:lnTo>
                    <a:pt x="328" y="23"/>
                  </a:lnTo>
                  <a:lnTo>
                    <a:pt x="297" y="30"/>
                  </a:lnTo>
                  <a:lnTo>
                    <a:pt x="266" y="38"/>
                  </a:lnTo>
                  <a:lnTo>
                    <a:pt x="235" y="46"/>
                  </a:lnTo>
                  <a:lnTo>
                    <a:pt x="205" y="56"/>
                  </a:lnTo>
                  <a:lnTo>
                    <a:pt x="174" y="66"/>
                  </a:lnTo>
                  <a:lnTo>
                    <a:pt x="144" y="77"/>
                  </a:lnTo>
                  <a:lnTo>
                    <a:pt x="116" y="89"/>
                  </a:lnTo>
                  <a:lnTo>
                    <a:pt x="87" y="102"/>
                  </a:lnTo>
                  <a:lnTo>
                    <a:pt x="59" y="115"/>
                  </a:lnTo>
                  <a:lnTo>
                    <a:pt x="59" y="115"/>
                  </a:lnTo>
                  <a:lnTo>
                    <a:pt x="52" y="118"/>
                  </a:lnTo>
                  <a:lnTo>
                    <a:pt x="52" y="118"/>
                  </a:lnTo>
                  <a:lnTo>
                    <a:pt x="26" y="132"/>
                  </a:lnTo>
                  <a:lnTo>
                    <a:pt x="0" y="147"/>
                  </a:lnTo>
                  <a:lnTo>
                    <a:pt x="0" y="147"/>
                  </a:lnTo>
                  <a:lnTo>
                    <a:pt x="47" y="180"/>
                  </a:lnTo>
                  <a:lnTo>
                    <a:pt x="47" y="180"/>
                  </a:lnTo>
                  <a:lnTo>
                    <a:pt x="52" y="184"/>
                  </a:lnTo>
                  <a:lnTo>
                    <a:pt x="52" y="184"/>
                  </a:lnTo>
                  <a:lnTo>
                    <a:pt x="83" y="209"/>
                  </a:lnTo>
                  <a:lnTo>
                    <a:pt x="113" y="234"/>
                  </a:lnTo>
                  <a:lnTo>
                    <a:pt x="143" y="261"/>
                  </a:lnTo>
                  <a:lnTo>
                    <a:pt x="172" y="288"/>
                  </a:lnTo>
                  <a:lnTo>
                    <a:pt x="172" y="288"/>
                  </a:lnTo>
                  <a:lnTo>
                    <a:pt x="207" y="324"/>
                  </a:lnTo>
                  <a:lnTo>
                    <a:pt x="240" y="362"/>
                  </a:lnTo>
                  <a:lnTo>
                    <a:pt x="271" y="402"/>
                  </a:lnTo>
                  <a:lnTo>
                    <a:pt x="301" y="441"/>
                  </a:lnTo>
                  <a:lnTo>
                    <a:pt x="328" y="481"/>
                  </a:lnTo>
                  <a:lnTo>
                    <a:pt x="355" y="524"/>
                  </a:lnTo>
                  <a:lnTo>
                    <a:pt x="379" y="566"/>
                  </a:lnTo>
                  <a:lnTo>
                    <a:pt x="402" y="609"/>
                  </a:lnTo>
                  <a:lnTo>
                    <a:pt x="423" y="654"/>
                  </a:lnTo>
                  <a:lnTo>
                    <a:pt x="442" y="700"/>
                  </a:lnTo>
                  <a:lnTo>
                    <a:pt x="458" y="746"/>
                  </a:lnTo>
                  <a:lnTo>
                    <a:pt x="473" y="792"/>
                  </a:lnTo>
                  <a:lnTo>
                    <a:pt x="486" y="841"/>
                  </a:lnTo>
                  <a:lnTo>
                    <a:pt x="498" y="888"/>
                  </a:lnTo>
                  <a:lnTo>
                    <a:pt x="506" y="937"/>
                  </a:lnTo>
                  <a:lnTo>
                    <a:pt x="514" y="986"/>
                  </a:lnTo>
                  <a:lnTo>
                    <a:pt x="514" y="986"/>
                  </a:lnTo>
                  <a:lnTo>
                    <a:pt x="515" y="992"/>
                  </a:lnTo>
                  <a:lnTo>
                    <a:pt x="515" y="992"/>
                  </a:lnTo>
                  <a:lnTo>
                    <a:pt x="520" y="1050"/>
                  </a:lnTo>
                  <a:lnTo>
                    <a:pt x="520" y="1050"/>
                  </a:lnTo>
                  <a:lnTo>
                    <a:pt x="546" y="1035"/>
                  </a:lnTo>
                  <a:lnTo>
                    <a:pt x="571" y="1019"/>
                  </a:lnTo>
                  <a:lnTo>
                    <a:pt x="571" y="1019"/>
                  </a:lnTo>
                  <a:lnTo>
                    <a:pt x="576" y="1015"/>
                  </a:lnTo>
                  <a:lnTo>
                    <a:pt x="576" y="1015"/>
                  </a:lnTo>
                  <a:lnTo>
                    <a:pt x="601" y="997"/>
                  </a:lnTo>
                  <a:lnTo>
                    <a:pt x="626" y="980"/>
                  </a:lnTo>
                  <a:lnTo>
                    <a:pt x="651" y="961"/>
                  </a:lnTo>
                  <a:lnTo>
                    <a:pt x="674" y="941"/>
                  </a:lnTo>
                  <a:lnTo>
                    <a:pt x="698" y="922"/>
                  </a:lnTo>
                  <a:lnTo>
                    <a:pt x="720" y="900"/>
                  </a:lnTo>
                  <a:lnTo>
                    <a:pt x="743" y="879"/>
                  </a:lnTo>
                  <a:lnTo>
                    <a:pt x="764" y="858"/>
                  </a:lnTo>
                  <a:lnTo>
                    <a:pt x="785" y="836"/>
                  </a:lnTo>
                  <a:lnTo>
                    <a:pt x="806" y="812"/>
                  </a:lnTo>
                  <a:lnTo>
                    <a:pt x="826" y="788"/>
                  </a:lnTo>
                  <a:lnTo>
                    <a:pt x="844" y="765"/>
                  </a:lnTo>
                  <a:lnTo>
                    <a:pt x="863" y="740"/>
                  </a:lnTo>
                  <a:lnTo>
                    <a:pt x="882" y="715"/>
                  </a:lnTo>
                  <a:lnTo>
                    <a:pt x="898" y="689"/>
                  </a:lnTo>
                  <a:lnTo>
                    <a:pt x="915" y="663"/>
                  </a:lnTo>
                  <a:lnTo>
                    <a:pt x="930" y="637"/>
                  </a:lnTo>
                  <a:lnTo>
                    <a:pt x="946" y="609"/>
                  </a:lnTo>
                  <a:lnTo>
                    <a:pt x="960" y="582"/>
                  </a:lnTo>
                  <a:lnTo>
                    <a:pt x="974" y="555"/>
                  </a:lnTo>
                  <a:lnTo>
                    <a:pt x="987" y="526"/>
                  </a:lnTo>
                  <a:lnTo>
                    <a:pt x="1000" y="497"/>
                  </a:lnTo>
                  <a:lnTo>
                    <a:pt x="1011" y="469"/>
                  </a:lnTo>
                  <a:lnTo>
                    <a:pt x="1021" y="439"/>
                  </a:lnTo>
                  <a:lnTo>
                    <a:pt x="1031" y="409"/>
                  </a:lnTo>
                  <a:lnTo>
                    <a:pt x="1041" y="379"/>
                  </a:lnTo>
                  <a:lnTo>
                    <a:pt x="1048" y="348"/>
                  </a:lnTo>
                  <a:lnTo>
                    <a:pt x="1056" y="317"/>
                  </a:lnTo>
                  <a:lnTo>
                    <a:pt x="1062" y="286"/>
                  </a:lnTo>
                  <a:lnTo>
                    <a:pt x="1068" y="255"/>
                  </a:lnTo>
                  <a:lnTo>
                    <a:pt x="1073" y="224"/>
                  </a:lnTo>
                  <a:lnTo>
                    <a:pt x="1077" y="191"/>
                  </a:lnTo>
                  <a:lnTo>
                    <a:pt x="1077" y="191"/>
                  </a:lnTo>
                  <a:lnTo>
                    <a:pt x="1078" y="185"/>
                  </a:lnTo>
                  <a:lnTo>
                    <a:pt x="1078" y="185"/>
                  </a:lnTo>
                  <a:lnTo>
                    <a:pt x="1082" y="128"/>
                  </a:lnTo>
                  <a:lnTo>
                    <a:pt x="1082" y="128"/>
                  </a:lnTo>
                  <a:lnTo>
                    <a:pt x="1056" y="114"/>
                  </a:lnTo>
                  <a:lnTo>
                    <a:pt x="1030" y="103"/>
                  </a:lnTo>
                  <a:lnTo>
                    <a:pt x="1030" y="103"/>
                  </a:lnTo>
                  <a:close/>
                  <a:moveTo>
                    <a:pt x="1026" y="165"/>
                  </a:moveTo>
                  <a:lnTo>
                    <a:pt x="1026" y="165"/>
                  </a:lnTo>
                  <a:lnTo>
                    <a:pt x="1021" y="213"/>
                  </a:lnTo>
                  <a:lnTo>
                    <a:pt x="1014" y="259"/>
                  </a:lnTo>
                  <a:lnTo>
                    <a:pt x="1005" y="305"/>
                  </a:lnTo>
                  <a:lnTo>
                    <a:pt x="994" y="351"/>
                  </a:lnTo>
                  <a:lnTo>
                    <a:pt x="980" y="395"/>
                  </a:lnTo>
                  <a:lnTo>
                    <a:pt x="965" y="440"/>
                  </a:lnTo>
                  <a:lnTo>
                    <a:pt x="949" y="484"/>
                  </a:lnTo>
                  <a:lnTo>
                    <a:pt x="929" y="526"/>
                  </a:lnTo>
                  <a:lnTo>
                    <a:pt x="909" y="568"/>
                  </a:lnTo>
                  <a:lnTo>
                    <a:pt x="886" y="609"/>
                  </a:lnTo>
                  <a:lnTo>
                    <a:pt x="862" y="650"/>
                  </a:lnTo>
                  <a:lnTo>
                    <a:pt x="836" y="689"/>
                  </a:lnTo>
                  <a:lnTo>
                    <a:pt x="807" y="728"/>
                  </a:lnTo>
                  <a:lnTo>
                    <a:pt x="777" y="765"/>
                  </a:lnTo>
                  <a:lnTo>
                    <a:pt x="746" y="800"/>
                  </a:lnTo>
                  <a:lnTo>
                    <a:pt x="713" y="834"/>
                  </a:lnTo>
                  <a:lnTo>
                    <a:pt x="713" y="834"/>
                  </a:lnTo>
                  <a:lnTo>
                    <a:pt x="679" y="868"/>
                  </a:lnTo>
                  <a:lnTo>
                    <a:pt x="643" y="899"/>
                  </a:lnTo>
                  <a:lnTo>
                    <a:pt x="606" y="929"/>
                  </a:lnTo>
                  <a:lnTo>
                    <a:pt x="568" y="956"/>
                  </a:lnTo>
                  <a:lnTo>
                    <a:pt x="568" y="956"/>
                  </a:lnTo>
                  <a:lnTo>
                    <a:pt x="563" y="960"/>
                  </a:lnTo>
                  <a:lnTo>
                    <a:pt x="563" y="960"/>
                  </a:lnTo>
                  <a:lnTo>
                    <a:pt x="562" y="954"/>
                  </a:lnTo>
                  <a:lnTo>
                    <a:pt x="562" y="954"/>
                  </a:lnTo>
                  <a:lnTo>
                    <a:pt x="552" y="894"/>
                  </a:lnTo>
                  <a:lnTo>
                    <a:pt x="540" y="836"/>
                  </a:lnTo>
                  <a:lnTo>
                    <a:pt x="524" y="777"/>
                  </a:lnTo>
                  <a:lnTo>
                    <a:pt x="505" y="721"/>
                  </a:lnTo>
                  <a:lnTo>
                    <a:pt x="484" y="667"/>
                  </a:lnTo>
                  <a:lnTo>
                    <a:pt x="460" y="612"/>
                  </a:lnTo>
                  <a:lnTo>
                    <a:pt x="435" y="560"/>
                  </a:lnTo>
                  <a:lnTo>
                    <a:pt x="407" y="509"/>
                  </a:lnTo>
                  <a:lnTo>
                    <a:pt x="376" y="459"/>
                  </a:lnTo>
                  <a:lnTo>
                    <a:pt x="343" y="410"/>
                  </a:lnTo>
                  <a:lnTo>
                    <a:pt x="309" y="364"/>
                  </a:lnTo>
                  <a:lnTo>
                    <a:pt x="271" y="319"/>
                  </a:lnTo>
                  <a:lnTo>
                    <a:pt x="233" y="276"/>
                  </a:lnTo>
                  <a:lnTo>
                    <a:pt x="192" y="235"/>
                  </a:lnTo>
                  <a:lnTo>
                    <a:pt x="149" y="195"/>
                  </a:lnTo>
                  <a:lnTo>
                    <a:pt x="105" y="158"/>
                  </a:lnTo>
                  <a:lnTo>
                    <a:pt x="105" y="158"/>
                  </a:lnTo>
                  <a:lnTo>
                    <a:pt x="100" y="154"/>
                  </a:lnTo>
                  <a:lnTo>
                    <a:pt x="100" y="154"/>
                  </a:lnTo>
                  <a:lnTo>
                    <a:pt x="105" y="152"/>
                  </a:lnTo>
                  <a:lnTo>
                    <a:pt x="105" y="152"/>
                  </a:lnTo>
                  <a:lnTo>
                    <a:pt x="132" y="139"/>
                  </a:lnTo>
                  <a:lnTo>
                    <a:pt x="158" y="129"/>
                  </a:lnTo>
                  <a:lnTo>
                    <a:pt x="185" y="118"/>
                  </a:lnTo>
                  <a:lnTo>
                    <a:pt x="213" y="109"/>
                  </a:lnTo>
                  <a:lnTo>
                    <a:pt x="240" y="101"/>
                  </a:lnTo>
                  <a:lnTo>
                    <a:pt x="269" y="92"/>
                  </a:lnTo>
                  <a:lnTo>
                    <a:pt x="296" y="84"/>
                  </a:lnTo>
                  <a:lnTo>
                    <a:pt x="325" y="78"/>
                  </a:lnTo>
                  <a:lnTo>
                    <a:pt x="353" y="72"/>
                  </a:lnTo>
                  <a:lnTo>
                    <a:pt x="382" y="67"/>
                  </a:lnTo>
                  <a:lnTo>
                    <a:pt x="411" y="63"/>
                  </a:lnTo>
                  <a:lnTo>
                    <a:pt x="440" y="60"/>
                  </a:lnTo>
                  <a:lnTo>
                    <a:pt x="469" y="57"/>
                  </a:lnTo>
                  <a:lnTo>
                    <a:pt x="499" y="55"/>
                  </a:lnTo>
                  <a:lnTo>
                    <a:pt x="529" y="53"/>
                  </a:lnTo>
                  <a:lnTo>
                    <a:pt x="558" y="53"/>
                  </a:lnTo>
                  <a:lnTo>
                    <a:pt x="558" y="53"/>
                  </a:lnTo>
                  <a:lnTo>
                    <a:pt x="588" y="53"/>
                  </a:lnTo>
                  <a:lnTo>
                    <a:pt x="619" y="55"/>
                  </a:lnTo>
                  <a:lnTo>
                    <a:pt x="649" y="57"/>
                  </a:lnTo>
                  <a:lnTo>
                    <a:pt x="679" y="60"/>
                  </a:lnTo>
                  <a:lnTo>
                    <a:pt x="709" y="63"/>
                  </a:lnTo>
                  <a:lnTo>
                    <a:pt x="739" y="68"/>
                  </a:lnTo>
                  <a:lnTo>
                    <a:pt x="769" y="73"/>
                  </a:lnTo>
                  <a:lnTo>
                    <a:pt x="797" y="79"/>
                  </a:lnTo>
                  <a:lnTo>
                    <a:pt x="827" y="86"/>
                  </a:lnTo>
                  <a:lnTo>
                    <a:pt x="856" y="94"/>
                  </a:lnTo>
                  <a:lnTo>
                    <a:pt x="884" y="103"/>
                  </a:lnTo>
                  <a:lnTo>
                    <a:pt x="912" y="112"/>
                  </a:lnTo>
                  <a:lnTo>
                    <a:pt x="940" y="122"/>
                  </a:lnTo>
                  <a:lnTo>
                    <a:pt x="968" y="133"/>
                  </a:lnTo>
                  <a:lnTo>
                    <a:pt x="995" y="144"/>
                  </a:lnTo>
                  <a:lnTo>
                    <a:pt x="1022" y="157"/>
                  </a:lnTo>
                  <a:lnTo>
                    <a:pt x="1022" y="157"/>
                  </a:lnTo>
                  <a:lnTo>
                    <a:pt x="1027" y="159"/>
                  </a:lnTo>
                  <a:lnTo>
                    <a:pt x="1027" y="159"/>
                  </a:lnTo>
                  <a:lnTo>
                    <a:pt x="1026" y="165"/>
                  </a:lnTo>
                  <a:lnTo>
                    <a:pt x="1026" y="16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/>
                <a:ea typeface="方正黑体简体" panose="03000509000000000000" pitchFamily="65" charset="-122"/>
              </a:endParaRPr>
            </a:p>
          </p:txBody>
        </p:sp>
        <p:sp>
          <p:nvSpPr>
            <p:cNvPr id="68" name="Freeform 9">
              <a:extLst>
                <a:ext uri="{FF2B5EF4-FFF2-40B4-BE49-F238E27FC236}">
                  <a16:creationId xmlns:a16="http://schemas.microsoft.com/office/drawing/2014/main" id="{0F5973AC-4061-4303-97DB-BE1566A9F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10706" y="2987343"/>
              <a:ext cx="2291591" cy="2856714"/>
            </a:xfrm>
            <a:custGeom>
              <a:avLst/>
              <a:gdLst>
                <a:gd name="T0" fmla="*/ 1169 w 1695"/>
                <a:gd name="T1" fmla="*/ 16 h 2113"/>
                <a:gd name="T2" fmla="*/ 1137 w 1695"/>
                <a:gd name="T3" fmla="*/ 58 h 2113"/>
                <a:gd name="T4" fmla="*/ 1108 w 1695"/>
                <a:gd name="T5" fmla="*/ 209 h 2113"/>
                <a:gd name="T6" fmla="*/ 1024 w 1695"/>
                <a:gd name="T7" fmla="*/ 436 h 2113"/>
                <a:gd name="T8" fmla="*/ 894 w 1695"/>
                <a:gd name="T9" fmla="*/ 644 h 2113"/>
                <a:gd name="T10" fmla="*/ 770 w 1695"/>
                <a:gd name="T11" fmla="*/ 779 h 2113"/>
                <a:gd name="T12" fmla="*/ 637 w 1695"/>
                <a:gd name="T13" fmla="*/ 888 h 2113"/>
                <a:gd name="T14" fmla="*/ 576 w 1695"/>
                <a:gd name="T15" fmla="*/ 929 h 2113"/>
                <a:gd name="T16" fmla="*/ 524 w 1695"/>
                <a:gd name="T17" fmla="*/ 976 h 2113"/>
                <a:gd name="T18" fmla="*/ 519 w 1695"/>
                <a:gd name="T19" fmla="*/ 1082 h 2113"/>
                <a:gd name="T20" fmla="*/ 463 w 1695"/>
                <a:gd name="T21" fmla="*/ 1354 h 2113"/>
                <a:gd name="T22" fmla="*/ 346 w 1695"/>
                <a:gd name="T23" fmla="*/ 1605 h 2113"/>
                <a:gd name="T24" fmla="*/ 172 w 1695"/>
                <a:gd name="T25" fmla="*/ 1824 h 2113"/>
                <a:gd name="T26" fmla="*/ 52 w 1695"/>
                <a:gd name="T27" fmla="*/ 1929 h 2113"/>
                <a:gd name="T28" fmla="*/ 0 w 1695"/>
                <a:gd name="T29" fmla="*/ 1967 h 2113"/>
                <a:gd name="T30" fmla="*/ 59 w 1695"/>
                <a:gd name="T31" fmla="*/ 1997 h 2113"/>
                <a:gd name="T32" fmla="*/ 174 w 1695"/>
                <a:gd name="T33" fmla="*/ 2047 h 2113"/>
                <a:gd name="T34" fmla="*/ 330 w 1695"/>
                <a:gd name="T35" fmla="*/ 2091 h 2113"/>
                <a:gd name="T36" fmla="*/ 491 w 1695"/>
                <a:gd name="T37" fmla="*/ 2112 h 2113"/>
                <a:gd name="T38" fmla="*/ 674 w 1695"/>
                <a:gd name="T39" fmla="*/ 2108 h 2113"/>
                <a:gd name="T40" fmla="*/ 949 w 1695"/>
                <a:gd name="T41" fmla="*/ 2045 h 2113"/>
                <a:gd name="T42" fmla="*/ 1194 w 1695"/>
                <a:gd name="T43" fmla="*/ 1919 h 2113"/>
                <a:gd name="T44" fmla="*/ 1399 w 1695"/>
                <a:gd name="T45" fmla="*/ 1740 h 2113"/>
                <a:gd name="T46" fmla="*/ 1558 w 1695"/>
                <a:gd name="T47" fmla="*/ 1517 h 2113"/>
                <a:gd name="T48" fmla="*/ 1659 w 1695"/>
                <a:gd name="T49" fmla="*/ 1260 h 2113"/>
                <a:gd name="T50" fmla="*/ 1695 w 1695"/>
                <a:gd name="T51" fmla="*/ 976 h 2113"/>
                <a:gd name="T52" fmla="*/ 1686 w 1695"/>
                <a:gd name="T53" fmla="*/ 832 h 2113"/>
                <a:gd name="T54" fmla="*/ 1650 w 1695"/>
                <a:gd name="T55" fmla="*/ 659 h 2113"/>
                <a:gd name="T56" fmla="*/ 1591 w 1695"/>
                <a:gd name="T57" fmla="*/ 497 h 2113"/>
                <a:gd name="T58" fmla="*/ 1506 w 1695"/>
                <a:gd name="T59" fmla="*/ 348 h 2113"/>
                <a:gd name="T60" fmla="*/ 1403 w 1695"/>
                <a:gd name="T61" fmla="*/ 213 h 2113"/>
                <a:gd name="T62" fmla="*/ 1280 w 1695"/>
                <a:gd name="T63" fmla="*/ 97 h 2113"/>
                <a:gd name="T64" fmla="*/ 558 w 1695"/>
                <a:gd name="T65" fmla="*/ 2056 h 2113"/>
                <a:gd name="T66" fmla="*/ 440 w 1695"/>
                <a:gd name="T67" fmla="*/ 2050 h 2113"/>
                <a:gd name="T68" fmla="*/ 297 w 1695"/>
                <a:gd name="T69" fmla="*/ 2023 h 2113"/>
                <a:gd name="T70" fmla="*/ 162 w 1695"/>
                <a:gd name="T71" fmla="*/ 1980 h 2113"/>
                <a:gd name="T72" fmla="*/ 188 w 1695"/>
                <a:gd name="T73" fmla="*/ 1890 h 2113"/>
                <a:gd name="T74" fmla="*/ 333 w 1695"/>
                <a:gd name="T75" fmla="*/ 1727 h 2113"/>
                <a:gd name="T76" fmla="*/ 483 w 1695"/>
                <a:gd name="T77" fmla="*/ 1466 h 2113"/>
                <a:gd name="T78" fmla="*/ 566 w 1695"/>
                <a:gd name="T79" fmla="*/ 1176 h 2113"/>
                <a:gd name="T80" fmla="*/ 616 w 1695"/>
                <a:gd name="T81" fmla="*/ 972 h 2113"/>
                <a:gd name="T82" fmla="*/ 776 w 1695"/>
                <a:gd name="T83" fmla="*/ 852 h 2113"/>
                <a:gd name="T84" fmla="*/ 904 w 1695"/>
                <a:gd name="T85" fmla="*/ 722 h 2113"/>
                <a:gd name="T86" fmla="*/ 1046 w 1695"/>
                <a:gd name="T87" fmla="*/ 518 h 2113"/>
                <a:gd name="T88" fmla="*/ 1144 w 1695"/>
                <a:gd name="T89" fmla="*/ 293 h 2113"/>
                <a:gd name="T90" fmla="*/ 1190 w 1695"/>
                <a:gd name="T91" fmla="*/ 100 h 2113"/>
                <a:gd name="T92" fmla="*/ 1310 w 1695"/>
                <a:gd name="T93" fmla="*/ 201 h 2113"/>
                <a:gd name="T94" fmla="*/ 1414 w 1695"/>
                <a:gd name="T95" fmla="*/ 318 h 2113"/>
                <a:gd name="T96" fmla="*/ 1500 w 1695"/>
                <a:gd name="T97" fmla="*/ 449 h 2113"/>
                <a:gd name="T98" fmla="*/ 1567 w 1695"/>
                <a:gd name="T99" fmla="*/ 593 h 2113"/>
                <a:gd name="T100" fmla="*/ 1613 w 1695"/>
                <a:gd name="T101" fmla="*/ 746 h 2113"/>
                <a:gd name="T102" fmla="*/ 1635 w 1695"/>
                <a:gd name="T103" fmla="*/ 909 h 2113"/>
                <a:gd name="T104" fmla="*/ 1632 w 1695"/>
                <a:gd name="T105" fmla="*/ 1085 h 2113"/>
                <a:gd name="T106" fmla="*/ 1572 w 1695"/>
                <a:gd name="T107" fmla="*/ 1347 h 2113"/>
                <a:gd name="T108" fmla="*/ 1453 w 1695"/>
                <a:gd name="T109" fmla="*/ 1579 h 2113"/>
                <a:gd name="T110" fmla="*/ 1283 w 1695"/>
                <a:gd name="T111" fmla="*/ 1775 h 2113"/>
                <a:gd name="T112" fmla="*/ 1072 w 1695"/>
                <a:gd name="T113" fmla="*/ 1925 h 2113"/>
                <a:gd name="T114" fmla="*/ 827 w 1695"/>
                <a:gd name="T115" fmla="*/ 2021 h 2113"/>
                <a:gd name="T116" fmla="*/ 558 w 1695"/>
                <a:gd name="T117" fmla="*/ 2056 h 2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95" h="2113">
                  <a:moveTo>
                    <a:pt x="1198" y="36"/>
                  </a:moveTo>
                  <a:lnTo>
                    <a:pt x="1198" y="36"/>
                  </a:lnTo>
                  <a:lnTo>
                    <a:pt x="1194" y="32"/>
                  </a:lnTo>
                  <a:lnTo>
                    <a:pt x="1194" y="32"/>
                  </a:lnTo>
                  <a:lnTo>
                    <a:pt x="1169" y="16"/>
                  </a:lnTo>
                  <a:lnTo>
                    <a:pt x="1143" y="0"/>
                  </a:lnTo>
                  <a:lnTo>
                    <a:pt x="1143" y="0"/>
                  </a:lnTo>
                  <a:lnTo>
                    <a:pt x="1140" y="29"/>
                  </a:lnTo>
                  <a:lnTo>
                    <a:pt x="1137" y="58"/>
                  </a:lnTo>
                  <a:lnTo>
                    <a:pt x="1137" y="58"/>
                  </a:lnTo>
                  <a:lnTo>
                    <a:pt x="1137" y="64"/>
                  </a:lnTo>
                  <a:lnTo>
                    <a:pt x="1137" y="64"/>
                  </a:lnTo>
                  <a:lnTo>
                    <a:pt x="1129" y="113"/>
                  </a:lnTo>
                  <a:lnTo>
                    <a:pt x="1119" y="161"/>
                  </a:lnTo>
                  <a:lnTo>
                    <a:pt x="1108" y="209"/>
                  </a:lnTo>
                  <a:lnTo>
                    <a:pt x="1096" y="256"/>
                  </a:lnTo>
                  <a:lnTo>
                    <a:pt x="1081" y="302"/>
                  </a:lnTo>
                  <a:lnTo>
                    <a:pt x="1063" y="348"/>
                  </a:lnTo>
                  <a:lnTo>
                    <a:pt x="1045" y="393"/>
                  </a:lnTo>
                  <a:lnTo>
                    <a:pt x="1024" y="436"/>
                  </a:lnTo>
                  <a:lnTo>
                    <a:pt x="1001" y="480"/>
                  </a:lnTo>
                  <a:lnTo>
                    <a:pt x="978" y="522"/>
                  </a:lnTo>
                  <a:lnTo>
                    <a:pt x="951" y="563"/>
                  </a:lnTo>
                  <a:lnTo>
                    <a:pt x="923" y="604"/>
                  </a:lnTo>
                  <a:lnTo>
                    <a:pt x="894" y="644"/>
                  </a:lnTo>
                  <a:lnTo>
                    <a:pt x="863" y="681"/>
                  </a:lnTo>
                  <a:lnTo>
                    <a:pt x="830" y="719"/>
                  </a:lnTo>
                  <a:lnTo>
                    <a:pt x="795" y="755"/>
                  </a:lnTo>
                  <a:lnTo>
                    <a:pt x="795" y="755"/>
                  </a:lnTo>
                  <a:lnTo>
                    <a:pt x="770" y="779"/>
                  </a:lnTo>
                  <a:lnTo>
                    <a:pt x="745" y="803"/>
                  </a:lnTo>
                  <a:lnTo>
                    <a:pt x="719" y="826"/>
                  </a:lnTo>
                  <a:lnTo>
                    <a:pt x="692" y="847"/>
                  </a:lnTo>
                  <a:lnTo>
                    <a:pt x="664" y="868"/>
                  </a:lnTo>
                  <a:lnTo>
                    <a:pt x="637" y="888"/>
                  </a:lnTo>
                  <a:lnTo>
                    <a:pt x="609" y="908"/>
                  </a:lnTo>
                  <a:lnTo>
                    <a:pt x="581" y="926"/>
                  </a:lnTo>
                  <a:lnTo>
                    <a:pt x="581" y="926"/>
                  </a:lnTo>
                  <a:lnTo>
                    <a:pt x="576" y="929"/>
                  </a:lnTo>
                  <a:lnTo>
                    <a:pt x="576" y="929"/>
                  </a:lnTo>
                  <a:lnTo>
                    <a:pt x="550" y="945"/>
                  </a:lnTo>
                  <a:lnTo>
                    <a:pt x="524" y="960"/>
                  </a:lnTo>
                  <a:lnTo>
                    <a:pt x="524" y="960"/>
                  </a:lnTo>
                  <a:lnTo>
                    <a:pt x="524" y="976"/>
                  </a:lnTo>
                  <a:lnTo>
                    <a:pt x="524" y="976"/>
                  </a:lnTo>
                  <a:lnTo>
                    <a:pt x="522" y="1020"/>
                  </a:lnTo>
                  <a:lnTo>
                    <a:pt x="522" y="1020"/>
                  </a:lnTo>
                  <a:lnTo>
                    <a:pt x="522" y="1026"/>
                  </a:lnTo>
                  <a:lnTo>
                    <a:pt x="522" y="1026"/>
                  </a:lnTo>
                  <a:lnTo>
                    <a:pt x="519" y="1082"/>
                  </a:lnTo>
                  <a:lnTo>
                    <a:pt x="512" y="1138"/>
                  </a:lnTo>
                  <a:lnTo>
                    <a:pt x="504" y="1194"/>
                  </a:lnTo>
                  <a:lnTo>
                    <a:pt x="493" y="1247"/>
                  </a:lnTo>
                  <a:lnTo>
                    <a:pt x="479" y="1302"/>
                  </a:lnTo>
                  <a:lnTo>
                    <a:pt x="463" y="1354"/>
                  </a:lnTo>
                  <a:lnTo>
                    <a:pt x="444" y="1406"/>
                  </a:lnTo>
                  <a:lnTo>
                    <a:pt x="423" y="1457"/>
                  </a:lnTo>
                  <a:lnTo>
                    <a:pt x="399" y="1508"/>
                  </a:lnTo>
                  <a:lnTo>
                    <a:pt x="373" y="1557"/>
                  </a:lnTo>
                  <a:lnTo>
                    <a:pt x="346" y="1605"/>
                  </a:lnTo>
                  <a:lnTo>
                    <a:pt x="315" y="1651"/>
                  </a:lnTo>
                  <a:lnTo>
                    <a:pt x="282" y="1698"/>
                  </a:lnTo>
                  <a:lnTo>
                    <a:pt x="248" y="1741"/>
                  </a:lnTo>
                  <a:lnTo>
                    <a:pt x="210" y="1783"/>
                  </a:lnTo>
                  <a:lnTo>
                    <a:pt x="172" y="1824"/>
                  </a:lnTo>
                  <a:lnTo>
                    <a:pt x="172" y="1824"/>
                  </a:lnTo>
                  <a:lnTo>
                    <a:pt x="143" y="1853"/>
                  </a:lnTo>
                  <a:lnTo>
                    <a:pt x="113" y="1879"/>
                  </a:lnTo>
                  <a:lnTo>
                    <a:pt x="83" y="1905"/>
                  </a:lnTo>
                  <a:lnTo>
                    <a:pt x="52" y="1929"/>
                  </a:lnTo>
                  <a:lnTo>
                    <a:pt x="52" y="1929"/>
                  </a:lnTo>
                  <a:lnTo>
                    <a:pt x="47" y="1933"/>
                  </a:lnTo>
                  <a:lnTo>
                    <a:pt x="47" y="1933"/>
                  </a:lnTo>
                  <a:lnTo>
                    <a:pt x="24" y="1950"/>
                  </a:lnTo>
                  <a:lnTo>
                    <a:pt x="0" y="1967"/>
                  </a:lnTo>
                  <a:lnTo>
                    <a:pt x="0" y="1967"/>
                  </a:lnTo>
                  <a:lnTo>
                    <a:pt x="26" y="1981"/>
                  </a:lnTo>
                  <a:lnTo>
                    <a:pt x="52" y="1995"/>
                  </a:lnTo>
                  <a:lnTo>
                    <a:pt x="52" y="1995"/>
                  </a:lnTo>
                  <a:lnTo>
                    <a:pt x="59" y="1997"/>
                  </a:lnTo>
                  <a:lnTo>
                    <a:pt x="59" y="1997"/>
                  </a:lnTo>
                  <a:lnTo>
                    <a:pt x="87" y="2011"/>
                  </a:lnTo>
                  <a:lnTo>
                    <a:pt x="116" y="2023"/>
                  </a:lnTo>
                  <a:lnTo>
                    <a:pt x="146" y="2036"/>
                  </a:lnTo>
                  <a:lnTo>
                    <a:pt x="174" y="2047"/>
                  </a:lnTo>
                  <a:lnTo>
                    <a:pt x="205" y="2057"/>
                  </a:lnTo>
                  <a:lnTo>
                    <a:pt x="235" y="2067"/>
                  </a:lnTo>
                  <a:lnTo>
                    <a:pt x="266" y="2076"/>
                  </a:lnTo>
                  <a:lnTo>
                    <a:pt x="297" y="2083"/>
                  </a:lnTo>
                  <a:lnTo>
                    <a:pt x="330" y="2091"/>
                  </a:lnTo>
                  <a:lnTo>
                    <a:pt x="361" y="2097"/>
                  </a:lnTo>
                  <a:lnTo>
                    <a:pt x="393" y="2102"/>
                  </a:lnTo>
                  <a:lnTo>
                    <a:pt x="425" y="2106"/>
                  </a:lnTo>
                  <a:lnTo>
                    <a:pt x="458" y="2109"/>
                  </a:lnTo>
                  <a:lnTo>
                    <a:pt x="491" y="2112"/>
                  </a:lnTo>
                  <a:lnTo>
                    <a:pt x="525" y="2113"/>
                  </a:lnTo>
                  <a:lnTo>
                    <a:pt x="558" y="2113"/>
                  </a:lnTo>
                  <a:lnTo>
                    <a:pt x="558" y="2113"/>
                  </a:lnTo>
                  <a:lnTo>
                    <a:pt x="617" y="2112"/>
                  </a:lnTo>
                  <a:lnTo>
                    <a:pt x="674" y="2108"/>
                  </a:lnTo>
                  <a:lnTo>
                    <a:pt x="731" y="2101"/>
                  </a:lnTo>
                  <a:lnTo>
                    <a:pt x="787" y="2091"/>
                  </a:lnTo>
                  <a:lnTo>
                    <a:pt x="842" y="2077"/>
                  </a:lnTo>
                  <a:lnTo>
                    <a:pt x="895" y="2062"/>
                  </a:lnTo>
                  <a:lnTo>
                    <a:pt x="949" y="2045"/>
                  </a:lnTo>
                  <a:lnTo>
                    <a:pt x="1000" y="2023"/>
                  </a:lnTo>
                  <a:lnTo>
                    <a:pt x="1051" y="2001"/>
                  </a:lnTo>
                  <a:lnTo>
                    <a:pt x="1099" y="1976"/>
                  </a:lnTo>
                  <a:lnTo>
                    <a:pt x="1148" y="1949"/>
                  </a:lnTo>
                  <a:lnTo>
                    <a:pt x="1194" y="1919"/>
                  </a:lnTo>
                  <a:lnTo>
                    <a:pt x="1239" y="1887"/>
                  </a:lnTo>
                  <a:lnTo>
                    <a:pt x="1281" y="1853"/>
                  </a:lnTo>
                  <a:lnTo>
                    <a:pt x="1322" y="1817"/>
                  </a:lnTo>
                  <a:lnTo>
                    <a:pt x="1362" y="1780"/>
                  </a:lnTo>
                  <a:lnTo>
                    <a:pt x="1399" y="1740"/>
                  </a:lnTo>
                  <a:lnTo>
                    <a:pt x="1435" y="1699"/>
                  </a:lnTo>
                  <a:lnTo>
                    <a:pt x="1469" y="1656"/>
                  </a:lnTo>
                  <a:lnTo>
                    <a:pt x="1501" y="1612"/>
                  </a:lnTo>
                  <a:lnTo>
                    <a:pt x="1531" y="1566"/>
                  </a:lnTo>
                  <a:lnTo>
                    <a:pt x="1558" y="1517"/>
                  </a:lnTo>
                  <a:lnTo>
                    <a:pt x="1583" y="1469"/>
                  </a:lnTo>
                  <a:lnTo>
                    <a:pt x="1605" y="1418"/>
                  </a:lnTo>
                  <a:lnTo>
                    <a:pt x="1627" y="1367"/>
                  </a:lnTo>
                  <a:lnTo>
                    <a:pt x="1644" y="1313"/>
                  </a:lnTo>
                  <a:lnTo>
                    <a:pt x="1659" y="1260"/>
                  </a:lnTo>
                  <a:lnTo>
                    <a:pt x="1673" y="1205"/>
                  </a:lnTo>
                  <a:lnTo>
                    <a:pt x="1683" y="1149"/>
                  </a:lnTo>
                  <a:lnTo>
                    <a:pt x="1690" y="1092"/>
                  </a:lnTo>
                  <a:lnTo>
                    <a:pt x="1694" y="1034"/>
                  </a:lnTo>
                  <a:lnTo>
                    <a:pt x="1695" y="976"/>
                  </a:lnTo>
                  <a:lnTo>
                    <a:pt x="1695" y="976"/>
                  </a:lnTo>
                  <a:lnTo>
                    <a:pt x="1695" y="939"/>
                  </a:lnTo>
                  <a:lnTo>
                    <a:pt x="1693" y="903"/>
                  </a:lnTo>
                  <a:lnTo>
                    <a:pt x="1690" y="867"/>
                  </a:lnTo>
                  <a:lnTo>
                    <a:pt x="1686" y="832"/>
                  </a:lnTo>
                  <a:lnTo>
                    <a:pt x="1681" y="797"/>
                  </a:lnTo>
                  <a:lnTo>
                    <a:pt x="1675" y="762"/>
                  </a:lnTo>
                  <a:lnTo>
                    <a:pt x="1668" y="727"/>
                  </a:lnTo>
                  <a:lnTo>
                    <a:pt x="1660" y="692"/>
                  </a:lnTo>
                  <a:lnTo>
                    <a:pt x="1650" y="659"/>
                  </a:lnTo>
                  <a:lnTo>
                    <a:pt x="1640" y="626"/>
                  </a:lnTo>
                  <a:lnTo>
                    <a:pt x="1629" y="593"/>
                  </a:lnTo>
                  <a:lnTo>
                    <a:pt x="1617" y="561"/>
                  </a:lnTo>
                  <a:lnTo>
                    <a:pt x="1604" y="529"/>
                  </a:lnTo>
                  <a:lnTo>
                    <a:pt x="1591" y="497"/>
                  </a:lnTo>
                  <a:lnTo>
                    <a:pt x="1576" y="466"/>
                  </a:lnTo>
                  <a:lnTo>
                    <a:pt x="1559" y="436"/>
                  </a:lnTo>
                  <a:lnTo>
                    <a:pt x="1542" y="406"/>
                  </a:lnTo>
                  <a:lnTo>
                    <a:pt x="1525" y="378"/>
                  </a:lnTo>
                  <a:lnTo>
                    <a:pt x="1506" y="348"/>
                  </a:lnTo>
                  <a:lnTo>
                    <a:pt x="1487" y="320"/>
                  </a:lnTo>
                  <a:lnTo>
                    <a:pt x="1467" y="293"/>
                  </a:lnTo>
                  <a:lnTo>
                    <a:pt x="1446" y="266"/>
                  </a:lnTo>
                  <a:lnTo>
                    <a:pt x="1425" y="240"/>
                  </a:lnTo>
                  <a:lnTo>
                    <a:pt x="1403" y="213"/>
                  </a:lnTo>
                  <a:lnTo>
                    <a:pt x="1379" y="189"/>
                  </a:lnTo>
                  <a:lnTo>
                    <a:pt x="1356" y="165"/>
                  </a:lnTo>
                  <a:lnTo>
                    <a:pt x="1331" y="141"/>
                  </a:lnTo>
                  <a:lnTo>
                    <a:pt x="1306" y="119"/>
                  </a:lnTo>
                  <a:lnTo>
                    <a:pt x="1280" y="97"/>
                  </a:lnTo>
                  <a:lnTo>
                    <a:pt x="1254" y="75"/>
                  </a:lnTo>
                  <a:lnTo>
                    <a:pt x="1226" y="55"/>
                  </a:lnTo>
                  <a:lnTo>
                    <a:pt x="1198" y="36"/>
                  </a:lnTo>
                  <a:lnTo>
                    <a:pt x="1198" y="36"/>
                  </a:lnTo>
                  <a:close/>
                  <a:moveTo>
                    <a:pt x="558" y="2056"/>
                  </a:moveTo>
                  <a:lnTo>
                    <a:pt x="558" y="2056"/>
                  </a:lnTo>
                  <a:lnTo>
                    <a:pt x="529" y="2055"/>
                  </a:lnTo>
                  <a:lnTo>
                    <a:pt x="499" y="2053"/>
                  </a:lnTo>
                  <a:lnTo>
                    <a:pt x="469" y="2052"/>
                  </a:lnTo>
                  <a:lnTo>
                    <a:pt x="440" y="2050"/>
                  </a:lnTo>
                  <a:lnTo>
                    <a:pt x="411" y="2046"/>
                  </a:lnTo>
                  <a:lnTo>
                    <a:pt x="382" y="2041"/>
                  </a:lnTo>
                  <a:lnTo>
                    <a:pt x="353" y="2036"/>
                  </a:lnTo>
                  <a:lnTo>
                    <a:pt x="326" y="2030"/>
                  </a:lnTo>
                  <a:lnTo>
                    <a:pt x="297" y="2023"/>
                  </a:lnTo>
                  <a:lnTo>
                    <a:pt x="270" y="2016"/>
                  </a:lnTo>
                  <a:lnTo>
                    <a:pt x="243" y="2009"/>
                  </a:lnTo>
                  <a:lnTo>
                    <a:pt x="215" y="2000"/>
                  </a:lnTo>
                  <a:lnTo>
                    <a:pt x="188" y="1990"/>
                  </a:lnTo>
                  <a:lnTo>
                    <a:pt x="162" y="1980"/>
                  </a:lnTo>
                  <a:lnTo>
                    <a:pt x="110" y="1958"/>
                  </a:lnTo>
                  <a:lnTo>
                    <a:pt x="110" y="1958"/>
                  </a:lnTo>
                  <a:lnTo>
                    <a:pt x="137" y="1936"/>
                  </a:lnTo>
                  <a:lnTo>
                    <a:pt x="163" y="1914"/>
                  </a:lnTo>
                  <a:lnTo>
                    <a:pt x="188" y="1890"/>
                  </a:lnTo>
                  <a:lnTo>
                    <a:pt x="213" y="1865"/>
                  </a:lnTo>
                  <a:lnTo>
                    <a:pt x="213" y="1865"/>
                  </a:lnTo>
                  <a:lnTo>
                    <a:pt x="255" y="1821"/>
                  </a:lnTo>
                  <a:lnTo>
                    <a:pt x="295" y="1775"/>
                  </a:lnTo>
                  <a:lnTo>
                    <a:pt x="333" y="1727"/>
                  </a:lnTo>
                  <a:lnTo>
                    <a:pt x="368" y="1678"/>
                  </a:lnTo>
                  <a:lnTo>
                    <a:pt x="401" y="1627"/>
                  </a:lnTo>
                  <a:lnTo>
                    <a:pt x="430" y="1574"/>
                  </a:lnTo>
                  <a:lnTo>
                    <a:pt x="458" y="1521"/>
                  </a:lnTo>
                  <a:lnTo>
                    <a:pt x="483" y="1466"/>
                  </a:lnTo>
                  <a:lnTo>
                    <a:pt x="505" y="1410"/>
                  </a:lnTo>
                  <a:lnTo>
                    <a:pt x="524" y="1353"/>
                  </a:lnTo>
                  <a:lnTo>
                    <a:pt x="541" y="1294"/>
                  </a:lnTo>
                  <a:lnTo>
                    <a:pt x="555" y="1236"/>
                  </a:lnTo>
                  <a:lnTo>
                    <a:pt x="566" y="1176"/>
                  </a:lnTo>
                  <a:lnTo>
                    <a:pt x="573" y="1115"/>
                  </a:lnTo>
                  <a:lnTo>
                    <a:pt x="578" y="1054"/>
                  </a:lnTo>
                  <a:lnTo>
                    <a:pt x="581" y="993"/>
                  </a:lnTo>
                  <a:lnTo>
                    <a:pt x="581" y="993"/>
                  </a:lnTo>
                  <a:lnTo>
                    <a:pt x="616" y="972"/>
                  </a:lnTo>
                  <a:lnTo>
                    <a:pt x="649" y="951"/>
                  </a:lnTo>
                  <a:lnTo>
                    <a:pt x="682" y="928"/>
                  </a:lnTo>
                  <a:lnTo>
                    <a:pt x="714" y="904"/>
                  </a:lnTo>
                  <a:lnTo>
                    <a:pt x="746" y="878"/>
                  </a:lnTo>
                  <a:lnTo>
                    <a:pt x="776" y="852"/>
                  </a:lnTo>
                  <a:lnTo>
                    <a:pt x="807" y="824"/>
                  </a:lnTo>
                  <a:lnTo>
                    <a:pt x="836" y="796"/>
                  </a:lnTo>
                  <a:lnTo>
                    <a:pt x="836" y="796"/>
                  </a:lnTo>
                  <a:lnTo>
                    <a:pt x="871" y="760"/>
                  </a:lnTo>
                  <a:lnTo>
                    <a:pt x="904" y="722"/>
                  </a:lnTo>
                  <a:lnTo>
                    <a:pt x="936" y="684"/>
                  </a:lnTo>
                  <a:lnTo>
                    <a:pt x="966" y="644"/>
                  </a:lnTo>
                  <a:lnTo>
                    <a:pt x="995" y="603"/>
                  </a:lnTo>
                  <a:lnTo>
                    <a:pt x="1021" y="561"/>
                  </a:lnTo>
                  <a:lnTo>
                    <a:pt x="1046" y="518"/>
                  </a:lnTo>
                  <a:lnTo>
                    <a:pt x="1070" y="475"/>
                  </a:lnTo>
                  <a:lnTo>
                    <a:pt x="1091" y="431"/>
                  </a:lnTo>
                  <a:lnTo>
                    <a:pt x="1111" y="385"/>
                  </a:lnTo>
                  <a:lnTo>
                    <a:pt x="1128" y="339"/>
                  </a:lnTo>
                  <a:lnTo>
                    <a:pt x="1144" y="293"/>
                  </a:lnTo>
                  <a:lnTo>
                    <a:pt x="1159" y="246"/>
                  </a:lnTo>
                  <a:lnTo>
                    <a:pt x="1170" y="199"/>
                  </a:lnTo>
                  <a:lnTo>
                    <a:pt x="1181" y="150"/>
                  </a:lnTo>
                  <a:lnTo>
                    <a:pt x="1190" y="100"/>
                  </a:lnTo>
                  <a:lnTo>
                    <a:pt x="1190" y="100"/>
                  </a:lnTo>
                  <a:lnTo>
                    <a:pt x="1215" y="119"/>
                  </a:lnTo>
                  <a:lnTo>
                    <a:pt x="1240" y="139"/>
                  </a:lnTo>
                  <a:lnTo>
                    <a:pt x="1264" y="159"/>
                  </a:lnTo>
                  <a:lnTo>
                    <a:pt x="1287" y="180"/>
                  </a:lnTo>
                  <a:lnTo>
                    <a:pt x="1310" y="201"/>
                  </a:lnTo>
                  <a:lnTo>
                    <a:pt x="1332" y="223"/>
                  </a:lnTo>
                  <a:lnTo>
                    <a:pt x="1353" y="246"/>
                  </a:lnTo>
                  <a:lnTo>
                    <a:pt x="1374" y="269"/>
                  </a:lnTo>
                  <a:lnTo>
                    <a:pt x="1394" y="293"/>
                  </a:lnTo>
                  <a:lnTo>
                    <a:pt x="1414" y="318"/>
                  </a:lnTo>
                  <a:lnTo>
                    <a:pt x="1433" y="343"/>
                  </a:lnTo>
                  <a:lnTo>
                    <a:pt x="1450" y="369"/>
                  </a:lnTo>
                  <a:lnTo>
                    <a:pt x="1467" y="395"/>
                  </a:lnTo>
                  <a:lnTo>
                    <a:pt x="1485" y="422"/>
                  </a:lnTo>
                  <a:lnTo>
                    <a:pt x="1500" y="449"/>
                  </a:lnTo>
                  <a:lnTo>
                    <a:pt x="1515" y="477"/>
                  </a:lnTo>
                  <a:lnTo>
                    <a:pt x="1530" y="505"/>
                  </a:lnTo>
                  <a:lnTo>
                    <a:pt x="1543" y="534"/>
                  </a:lnTo>
                  <a:lnTo>
                    <a:pt x="1556" y="563"/>
                  </a:lnTo>
                  <a:lnTo>
                    <a:pt x="1567" y="593"/>
                  </a:lnTo>
                  <a:lnTo>
                    <a:pt x="1578" y="623"/>
                  </a:lnTo>
                  <a:lnTo>
                    <a:pt x="1588" y="653"/>
                  </a:lnTo>
                  <a:lnTo>
                    <a:pt x="1597" y="684"/>
                  </a:lnTo>
                  <a:lnTo>
                    <a:pt x="1605" y="715"/>
                  </a:lnTo>
                  <a:lnTo>
                    <a:pt x="1613" y="746"/>
                  </a:lnTo>
                  <a:lnTo>
                    <a:pt x="1619" y="778"/>
                  </a:lnTo>
                  <a:lnTo>
                    <a:pt x="1625" y="811"/>
                  </a:lnTo>
                  <a:lnTo>
                    <a:pt x="1629" y="843"/>
                  </a:lnTo>
                  <a:lnTo>
                    <a:pt x="1633" y="875"/>
                  </a:lnTo>
                  <a:lnTo>
                    <a:pt x="1635" y="909"/>
                  </a:lnTo>
                  <a:lnTo>
                    <a:pt x="1637" y="942"/>
                  </a:lnTo>
                  <a:lnTo>
                    <a:pt x="1638" y="976"/>
                  </a:lnTo>
                  <a:lnTo>
                    <a:pt x="1638" y="976"/>
                  </a:lnTo>
                  <a:lnTo>
                    <a:pt x="1637" y="1031"/>
                  </a:lnTo>
                  <a:lnTo>
                    <a:pt x="1632" y="1085"/>
                  </a:lnTo>
                  <a:lnTo>
                    <a:pt x="1625" y="1140"/>
                  </a:lnTo>
                  <a:lnTo>
                    <a:pt x="1615" y="1192"/>
                  </a:lnTo>
                  <a:lnTo>
                    <a:pt x="1603" y="1245"/>
                  </a:lnTo>
                  <a:lnTo>
                    <a:pt x="1589" y="1297"/>
                  </a:lnTo>
                  <a:lnTo>
                    <a:pt x="1572" y="1347"/>
                  </a:lnTo>
                  <a:lnTo>
                    <a:pt x="1552" y="1395"/>
                  </a:lnTo>
                  <a:lnTo>
                    <a:pt x="1531" y="1444"/>
                  </a:lnTo>
                  <a:lnTo>
                    <a:pt x="1507" y="1490"/>
                  </a:lnTo>
                  <a:lnTo>
                    <a:pt x="1481" y="1535"/>
                  </a:lnTo>
                  <a:lnTo>
                    <a:pt x="1453" y="1579"/>
                  </a:lnTo>
                  <a:lnTo>
                    <a:pt x="1423" y="1622"/>
                  </a:lnTo>
                  <a:lnTo>
                    <a:pt x="1390" y="1661"/>
                  </a:lnTo>
                  <a:lnTo>
                    <a:pt x="1357" y="1701"/>
                  </a:lnTo>
                  <a:lnTo>
                    <a:pt x="1321" y="1739"/>
                  </a:lnTo>
                  <a:lnTo>
                    <a:pt x="1283" y="1775"/>
                  </a:lnTo>
                  <a:lnTo>
                    <a:pt x="1244" y="1808"/>
                  </a:lnTo>
                  <a:lnTo>
                    <a:pt x="1204" y="1841"/>
                  </a:lnTo>
                  <a:lnTo>
                    <a:pt x="1162" y="1870"/>
                  </a:lnTo>
                  <a:lnTo>
                    <a:pt x="1117" y="1899"/>
                  </a:lnTo>
                  <a:lnTo>
                    <a:pt x="1072" y="1925"/>
                  </a:lnTo>
                  <a:lnTo>
                    <a:pt x="1026" y="1949"/>
                  </a:lnTo>
                  <a:lnTo>
                    <a:pt x="978" y="1970"/>
                  </a:lnTo>
                  <a:lnTo>
                    <a:pt x="929" y="1990"/>
                  </a:lnTo>
                  <a:lnTo>
                    <a:pt x="878" y="2007"/>
                  </a:lnTo>
                  <a:lnTo>
                    <a:pt x="827" y="2021"/>
                  </a:lnTo>
                  <a:lnTo>
                    <a:pt x="775" y="2033"/>
                  </a:lnTo>
                  <a:lnTo>
                    <a:pt x="723" y="2043"/>
                  </a:lnTo>
                  <a:lnTo>
                    <a:pt x="668" y="2050"/>
                  </a:lnTo>
                  <a:lnTo>
                    <a:pt x="613" y="2055"/>
                  </a:lnTo>
                  <a:lnTo>
                    <a:pt x="558" y="2056"/>
                  </a:lnTo>
                  <a:lnTo>
                    <a:pt x="558" y="205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/>
                <a:ea typeface="方正黑体简体" panose="03000509000000000000" pitchFamily="65" charset="-122"/>
              </a:endParaRPr>
            </a:p>
          </p:txBody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27B133E2-3DAB-4AC4-9726-F5DC1050E2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27916" y="4320387"/>
              <a:ext cx="1404697" cy="1276260"/>
            </a:xfrm>
            <a:custGeom>
              <a:avLst/>
              <a:gdLst>
                <a:gd name="T0" fmla="*/ 981 w 1039"/>
                <a:gd name="T1" fmla="*/ 31 h 944"/>
                <a:gd name="T2" fmla="*/ 759 w 1039"/>
                <a:gd name="T3" fmla="*/ 98 h 944"/>
                <a:gd name="T4" fmla="*/ 526 w 1039"/>
                <a:gd name="T5" fmla="*/ 121 h 944"/>
                <a:gd name="T6" fmla="*/ 434 w 1039"/>
                <a:gd name="T7" fmla="*/ 117 h 944"/>
                <a:gd name="T8" fmla="*/ 314 w 1039"/>
                <a:gd name="T9" fmla="*/ 102 h 944"/>
                <a:gd name="T10" fmla="*/ 170 w 1039"/>
                <a:gd name="T11" fmla="*/ 67 h 944"/>
                <a:gd name="T12" fmla="*/ 53 w 1039"/>
                <a:gd name="T13" fmla="*/ 25 h 944"/>
                <a:gd name="T14" fmla="*/ 0 w 1039"/>
                <a:gd name="T15" fmla="*/ 0 h 944"/>
                <a:gd name="T16" fmla="*/ 2 w 1039"/>
                <a:gd name="T17" fmla="*/ 66 h 944"/>
                <a:gd name="T18" fmla="*/ 12 w 1039"/>
                <a:gd name="T19" fmla="*/ 162 h 944"/>
                <a:gd name="T20" fmla="*/ 38 w 1039"/>
                <a:gd name="T21" fmla="*/ 286 h 944"/>
                <a:gd name="T22" fmla="*/ 78 w 1039"/>
                <a:gd name="T23" fmla="*/ 404 h 944"/>
                <a:gd name="T24" fmla="*/ 130 w 1039"/>
                <a:gd name="T25" fmla="*/ 517 h 944"/>
                <a:gd name="T26" fmla="*/ 192 w 1039"/>
                <a:gd name="T27" fmla="*/ 623 h 944"/>
                <a:gd name="T28" fmla="*/ 267 w 1039"/>
                <a:gd name="T29" fmla="*/ 721 h 944"/>
                <a:gd name="T30" fmla="*/ 350 w 1039"/>
                <a:gd name="T31" fmla="*/ 811 h 944"/>
                <a:gd name="T32" fmla="*/ 444 w 1039"/>
                <a:gd name="T33" fmla="*/ 891 h 944"/>
                <a:gd name="T34" fmla="*/ 472 w 1039"/>
                <a:gd name="T35" fmla="*/ 913 h 944"/>
                <a:gd name="T36" fmla="*/ 543 w 1039"/>
                <a:gd name="T37" fmla="*/ 929 h 944"/>
                <a:gd name="T38" fmla="*/ 572 w 1039"/>
                <a:gd name="T39" fmla="*/ 909 h 944"/>
                <a:gd name="T40" fmla="*/ 666 w 1039"/>
                <a:gd name="T41" fmla="*/ 832 h 944"/>
                <a:gd name="T42" fmla="*/ 752 w 1039"/>
                <a:gd name="T43" fmla="*/ 745 h 944"/>
                <a:gd name="T44" fmla="*/ 828 w 1039"/>
                <a:gd name="T45" fmla="*/ 651 h 944"/>
                <a:gd name="T46" fmla="*/ 894 w 1039"/>
                <a:gd name="T47" fmla="*/ 547 h 944"/>
                <a:gd name="T48" fmla="*/ 947 w 1039"/>
                <a:gd name="T49" fmla="*/ 437 h 944"/>
                <a:gd name="T50" fmla="*/ 991 w 1039"/>
                <a:gd name="T51" fmla="*/ 320 h 944"/>
                <a:gd name="T52" fmla="*/ 1021 w 1039"/>
                <a:gd name="T53" fmla="*/ 198 h 944"/>
                <a:gd name="T54" fmla="*/ 1037 w 1039"/>
                <a:gd name="T55" fmla="*/ 71 h 944"/>
                <a:gd name="T56" fmla="*/ 1038 w 1039"/>
                <a:gd name="T57" fmla="*/ 35 h 944"/>
                <a:gd name="T58" fmla="*/ 986 w 1039"/>
                <a:gd name="T59" fmla="*/ 30 h 944"/>
                <a:gd name="T60" fmla="*/ 968 w 1039"/>
                <a:gd name="T61" fmla="*/ 187 h 944"/>
                <a:gd name="T62" fmla="*/ 920 w 1039"/>
                <a:gd name="T63" fmla="*/ 366 h 944"/>
                <a:gd name="T64" fmla="*/ 840 w 1039"/>
                <a:gd name="T65" fmla="*/ 534 h 944"/>
                <a:gd name="T66" fmla="*/ 733 w 1039"/>
                <a:gd name="T67" fmla="*/ 687 h 944"/>
                <a:gd name="T68" fmla="*/ 634 w 1039"/>
                <a:gd name="T69" fmla="*/ 790 h 944"/>
                <a:gd name="T70" fmla="*/ 524 w 1039"/>
                <a:gd name="T71" fmla="*/ 878 h 944"/>
                <a:gd name="T72" fmla="*/ 515 w 1039"/>
                <a:gd name="T73" fmla="*/ 878 h 944"/>
                <a:gd name="T74" fmla="*/ 370 w 1039"/>
                <a:gd name="T75" fmla="*/ 756 h 944"/>
                <a:gd name="T76" fmla="*/ 276 w 1039"/>
                <a:gd name="T77" fmla="*/ 649 h 944"/>
                <a:gd name="T78" fmla="*/ 175 w 1039"/>
                <a:gd name="T79" fmla="*/ 491 h 944"/>
                <a:gd name="T80" fmla="*/ 103 w 1039"/>
                <a:gd name="T81" fmla="*/ 320 h 944"/>
                <a:gd name="T82" fmla="*/ 63 w 1039"/>
                <a:gd name="T83" fmla="*/ 137 h 944"/>
                <a:gd name="T84" fmla="*/ 57 w 1039"/>
                <a:gd name="T85" fmla="*/ 83 h 944"/>
                <a:gd name="T86" fmla="*/ 171 w 1039"/>
                <a:gd name="T87" fmla="*/ 123 h 944"/>
                <a:gd name="T88" fmla="*/ 404 w 1039"/>
                <a:gd name="T89" fmla="*/ 168 h 944"/>
                <a:gd name="T90" fmla="*/ 584 w 1039"/>
                <a:gd name="T91" fmla="*/ 173 h 944"/>
                <a:gd name="T92" fmla="*/ 814 w 1039"/>
                <a:gd name="T93" fmla="*/ 141 h 944"/>
                <a:gd name="T94" fmla="*/ 977 w 1039"/>
                <a:gd name="T95" fmla="*/ 90 h 944"/>
                <a:gd name="T96" fmla="*/ 981 w 1039"/>
                <a:gd name="T97" fmla="*/ 93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39" h="944">
                  <a:moveTo>
                    <a:pt x="986" y="30"/>
                  </a:moveTo>
                  <a:lnTo>
                    <a:pt x="986" y="30"/>
                  </a:lnTo>
                  <a:lnTo>
                    <a:pt x="981" y="31"/>
                  </a:lnTo>
                  <a:lnTo>
                    <a:pt x="981" y="31"/>
                  </a:lnTo>
                  <a:lnTo>
                    <a:pt x="926" y="52"/>
                  </a:lnTo>
                  <a:lnTo>
                    <a:pt x="871" y="70"/>
                  </a:lnTo>
                  <a:lnTo>
                    <a:pt x="815" y="86"/>
                  </a:lnTo>
                  <a:lnTo>
                    <a:pt x="759" y="98"/>
                  </a:lnTo>
                  <a:lnTo>
                    <a:pt x="701" y="108"/>
                  </a:lnTo>
                  <a:lnTo>
                    <a:pt x="644" y="114"/>
                  </a:lnTo>
                  <a:lnTo>
                    <a:pt x="584" y="119"/>
                  </a:lnTo>
                  <a:lnTo>
                    <a:pt x="526" y="121"/>
                  </a:lnTo>
                  <a:lnTo>
                    <a:pt x="526" y="121"/>
                  </a:lnTo>
                  <a:lnTo>
                    <a:pt x="495" y="121"/>
                  </a:lnTo>
                  <a:lnTo>
                    <a:pt x="465" y="119"/>
                  </a:lnTo>
                  <a:lnTo>
                    <a:pt x="434" y="117"/>
                  </a:lnTo>
                  <a:lnTo>
                    <a:pt x="404" y="114"/>
                  </a:lnTo>
                  <a:lnTo>
                    <a:pt x="374" y="111"/>
                  </a:lnTo>
                  <a:lnTo>
                    <a:pt x="344" y="107"/>
                  </a:lnTo>
                  <a:lnTo>
                    <a:pt x="314" y="102"/>
                  </a:lnTo>
                  <a:lnTo>
                    <a:pt x="286" y="97"/>
                  </a:lnTo>
                  <a:lnTo>
                    <a:pt x="256" y="91"/>
                  </a:lnTo>
                  <a:lnTo>
                    <a:pt x="227" y="83"/>
                  </a:lnTo>
                  <a:lnTo>
                    <a:pt x="170" y="67"/>
                  </a:lnTo>
                  <a:lnTo>
                    <a:pt x="114" y="48"/>
                  </a:lnTo>
                  <a:lnTo>
                    <a:pt x="58" y="27"/>
                  </a:lnTo>
                  <a:lnTo>
                    <a:pt x="58" y="27"/>
                  </a:lnTo>
                  <a:lnTo>
                    <a:pt x="53" y="25"/>
                  </a:lnTo>
                  <a:lnTo>
                    <a:pt x="53" y="25"/>
                  </a:lnTo>
                  <a:lnTo>
                    <a:pt x="26" y="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" y="30"/>
                  </a:lnTo>
                  <a:lnTo>
                    <a:pt x="2" y="60"/>
                  </a:lnTo>
                  <a:lnTo>
                    <a:pt x="2" y="60"/>
                  </a:lnTo>
                  <a:lnTo>
                    <a:pt x="2" y="66"/>
                  </a:lnTo>
                  <a:lnTo>
                    <a:pt x="2" y="66"/>
                  </a:lnTo>
                  <a:lnTo>
                    <a:pt x="5" y="98"/>
                  </a:lnTo>
                  <a:lnTo>
                    <a:pt x="8" y="129"/>
                  </a:lnTo>
                  <a:lnTo>
                    <a:pt x="12" y="162"/>
                  </a:lnTo>
                  <a:lnTo>
                    <a:pt x="18" y="193"/>
                  </a:lnTo>
                  <a:lnTo>
                    <a:pt x="25" y="224"/>
                  </a:lnTo>
                  <a:lnTo>
                    <a:pt x="31" y="255"/>
                  </a:lnTo>
                  <a:lnTo>
                    <a:pt x="38" y="286"/>
                  </a:lnTo>
                  <a:lnTo>
                    <a:pt x="47" y="316"/>
                  </a:lnTo>
                  <a:lnTo>
                    <a:pt x="57" y="346"/>
                  </a:lnTo>
                  <a:lnTo>
                    <a:pt x="67" y="376"/>
                  </a:lnTo>
                  <a:lnTo>
                    <a:pt x="78" y="404"/>
                  </a:lnTo>
                  <a:lnTo>
                    <a:pt x="89" y="434"/>
                  </a:lnTo>
                  <a:lnTo>
                    <a:pt x="103" y="461"/>
                  </a:lnTo>
                  <a:lnTo>
                    <a:pt x="115" y="490"/>
                  </a:lnTo>
                  <a:lnTo>
                    <a:pt x="130" y="517"/>
                  </a:lnTo>
                  <a:lnTo>
                    <a:pt x="144" y="545"/>
                  </a:lnTo>
                  <a:lnTo>
                    <a:pt x="160" y="571"/>
                  </a:lnTo>
                  <a:lnTo>
                    <a:pt x="176" y="597"/>
                  </a:lnTo>
                  <a:lnTo>
                    <a:pt x="192" y="623"/>
                  </a:lnTo>
                  <a:lnTo>
                    <a:pt x="210" y="648"/>
                  </a:lnTo>
                  <a:lnTo>
                    <a:pt x="229" y="673"/>
                  </a:lnTo>
                  <a:lnTo>
                    <a:pt x="247" y="698"/>
                  </a:lnTo>
                  <a:lnTo>
                    <a:pt x="267" y="721"/>
                  </a:lnTo>
                  <a:lnTo>
                    <a:pt x="287" y="744"/>
                  </a:lnTo>
                  <a:lnTo>
                    <a:pt x="307" y="767"/>
                  </a:lnTo>
                  <a:lnTo>
                    <a:pt x="328" y="789"/>
                  </a:lnTo>
                  <a:lnTo>
                    <a:pt x="350" y="811"/>
                  </a:lnTo>
                  <a:lnTo>
                    <a:pt x="373" y="831"/>
                  </a:lnTo>
                  <a:lnTo>
                    <a:pt x="395" y="852"/>
                  </a:lnTo>
                  <a:lnTo>
                    <a:pt x="419" y="871"/>
                  </a:lnTo>
                  <a:lnTo>
                    <a:pt x="444" y="891"/>
                  </a:lnTo>
                  <a:lnTo>
                    <a:pt x="467" y="909"/>
                  </a:lnTo>
                  <a:lnTo>
                    <a:pt x="467" y="909"/>
                  </a:lnTo>
                  <a:lnTo>
                    <a:pt x="472" y="913"/>
                  </a:lnTo>
                  <a:lnTo>
                    <a:pt x="472" y="913"/>
                  </a:lnTo>
                  <a:lnTo>
                    <a:pt x="496" y="929"/>
                  </a:lnTo>
                  <a:lnTo>
                    <a:pt x="520" y="944"/>
                  </a:lnTo>
                  <a:lnTo>
                    <a:pt x="520" y="944"/>
                  </a:lnTo>
                  <a:lnTo>
                    <a:pt x="543" y="929"/>
                  </a:lnTo>
                  <a:lnTo>
                    <a:pt x="567" y="913"/>
                  </a:lnTo>
                  <a:lnTo>
                    <a:pt x="567" y="913"/>
                  </a:lnTo>
                  <a:lnTo>
                    <a:pt x="572" y="909"/>
                  </a:lnTo>
                  <a:lnTo>
                    <a:pt x="572" y="909"/>
                  </a:lnTo>
                  <a:lnTo>
                    <a:pt x="595" y="891"/>
                  </a:lnTo>
                  <a:lnTo>
                    <a:pt x="620" y="872"/>
                  </a:lnTo>
                  <a:lnTo>
                    <a:pt x="643" y="852"/>
                  </a:lnTo>
                  <a:lnTo>
                    <a:pt x="666" y="832"/>
                  </a:lnTo>
                  <a:lnTo>
                    <a:pt x="689" y="811"/>
                  </a:lnTo>
                  <a:lnTo>
                    <a:pt x="710" y="790"/>
                  </a:lnTo>
                  <a:lnTo>
                    <a:pt x="731" y="767"/>
                  </a:lnTo>
                  <a:lnTo>
                    <a:pt x="752" y="745"/>
                  </a:lnTo>
                  <a:lnTo>
                    <a:pt x="772" y="723"/>
                  </a:lnTo>
                  <a:lnTo>
                    <a:pt x="791" y="699"/>
                  </a:lnTo>
                  <a:lnTo>
                    <a:pt x="809" y="674"/>
                  </a:lnTo>
                  <a:lnTo>
                    <a:pt x="828" y="651"/>
                  </a:lnTo>
                  <a:lnTo>
                    <a:pt x="845" y="624"/>
                  </a:lnTo>
                  <a:lnTo>
                    <a:pt x="861" y="600"/>
                  </a:lnTo>
                  <a:lnTo>
                    <a:pt x="878" y="573"/>
                  </a:lnTo>
                  <a:lnTo>
                    <a:pt x="894" y="547"/>
                  </a:lnTo>
                  <a:lnTo>
                    <a:pt x="907" y="520"/>
                  </a:lnTo>
                  <a:lnTo>
                    <a:pt x="922" y="493"/>
                  </a:lnTo>
                  <a:lnTo>
                    <a:pt x="935" y="465"/>
                  </a:lnTo>
                  <a:lnTo>
                    <a:pt x="947" y="437"/>
                  </a:lnTo>
                  <a:lnTo>
                    <a:pt x="960" y="408"/>
                  </a:lnTo>
                  <a:lnTo>
                    <a:pt x="971" y="379"/>
                  </a:lnTo>
                  <a:lnTo>
                    <a:pt x="981" y="350"/>
                  </a:lnTo>
                  <a:lnTo>
                    <a:pt x="991" y="320"/>
                  </a:lnTo>
                  <a:lnTo>
                    <a:pt x="999" y="290"/>
                  </a:lnTo>
                  <a:lnTo>
                    <a:pt x="1007" y="260"/>
                  </a:lnTo>
                  <a:lnTo>
                    <a:pt x="1014" y="229"/>
                  </a:lnTo>
                  <a:lnTo>
                    <a:pt x="1021" y="198"/>
                  </a:lnTo>
                  <a:lnTo>
                    <a:pt x="1026" y="167"/>
                  </a:lnTo>
                  <a:lnTo>
                    <a:pt x="1031" y="134"/>
                  </a:lnTo>
                  <a:lnTo>
                    <a:pt x="1033" y="103"/>
                  </a:lnTo>
                  <a:lnTo>
                    <a:pt x="1037" y="71"/>
                  </a:lnTo>
                  <a:lnTo>
                    <a:pt x="1037" y="71"/>
                  </a:lnTo>
                  <a:lnTo>
                    <a:pt x="1037" y="65"/>
                  </a:lnTo>
                  <a:lnTo>
                    <a:pt x="1037" y="65"/>
                  </a:lnTo>
                  <a:lnTo>
                    <a:pt x="1038" y="35"/>
                  </a:lnTo>
                  <a:lnTo>
                    <a:pt x="1039" y="6"/>
                  </a:lnTo>
                  <a:lnTo>
                    <a:pt x="1039" y="6"/>
                  </a:lnTo>
                  <a:lnTo>
                    <a:pt x="986" y="30"/>
                  </a:lnTo>
                  <a:lnTo>
                    <a:pt x="986" y="30"/>
                  </a:lnTo>
                  <a:close/>
                  <a:moveTo>
                    <a:pt x="981" y="93"/>
                  </a:moveTo>
                  <a:lnTo>
                    <a:pt x="981" y="93"/>
                  </a:lnTo>
                  <a:lnTo>
                    <a:pt x="976" y="141"/>
                  </a:lnTo>
                  <a:lnTo>
                    <a:pt x="968" y="187"/>
                  </a:lnTo>
                  <a:lnTo>
                    <a:pt x="958" y="233"/>
                  </a:lnTo>
                  <a:lnTo>
                    <a:pt x="947" y="277"/>
                  </a:lnTo>
                  <a:lnTo>
                    <a:pt x="935" y="322"/>
                  </a:lnTo>
                  <a:lnTo>
                    <a:pt x="920" y="366"/>
                  </a:lnTo>
                  <a:lnTo>
                    <a:pt x="902" y="409"/>
                  </a:lnTo>
                  <a:lnTo>
                    <a:pt x="884" y="452"/>
                  </a:lnTo>
                  <a:lnTo>
                    <a:pt x="863" y="493"/>
                  </a:lnTo>
                  <a:lnTo>
                    <a:pt x="840" y="534"/>
                  </a:lnTo>
                  <a:lnTo>
                    <a:pt x="817" y="573"/>
                  </a:lnTo>
                  <a:lnTo>
                    <a:pt x="791" y="612"/>
                  </a:lnTo>
                  <a:lnTo>
                    <a:pt x="762" y="651"/>
                  </a:lnTo>
                  <a:lnTo>
                    <a:pt x="733" y="687"/>
                  </a:lnTo>
                  <a:lnTo>
                    <a:pt x="701" y="723"/>
                  </a:lnTo>
                  <a:lnTo>
                    <a:pt x="669" y="756"/>
                  </a:lnTo>
                  <a:lnTo>
                    <a:pt x="669" y="756"/>
                  </a:lnTo>
                  <a:lnTo>
                    <a:pt x="634" y="790"/>
                  </a:lnTo>
                  <a:lnTo>
                    <a:pt x="599" y="821"/>
                  </a:lnTo>
                  <a:lnTo>
                    <a:pt x="562" y="851"/>
                  </a:lnTo>
                  <a:lnTo>
                    <a:pt x="524" y="878"/>
                  </a:lnTo>
                  <a:lnTo>
                    <a:pt x="524" y="878"/>
                  </a:lnTo>
                  <a:lnTo>
                    <a:pt x="520" y="882"/>
                  </a:lnTo>
                  <a:lnTo>
                    <a:pt x="520" y="882"/>
                  </a:lnTo>
                  <a:lnTo>
                    <a:pt x="515" y="878"/>
                  </a:lnTo>
                  <a:lnTo>
                    <a:pt x="515" y="878"/>
                  </a:lnTo>
                  <a:lnTo>
                    <a:pt x="477" y="851"/>
                  </a:lnTo>
                  <a:lnTo>
                    <a:pt x="440" y="821"/>
                  </a:lnTo>
                  <a:lnTo>
                    <a:pt x="405" y="790"/>
                  </a:lnTo>
                  <a:lnTo>
                    <a:pt x="370" y="756"/>
                  </a:lnTo>
                  <a:lnTo>
                    <a:pt x="370" y="756"/>
                  </a:lnTo>
                  <a:lnTo>
                    <a:pt x="337" y="721"/>
                  </a:lnTo>
                  <a:lnTo>
                    <a:pt x="306" y="687"/>
                  </a:lnTo>
                  <a:lnTo>
                    <a:pt x="276" y="649"/>
                  </a:lnTo>
                  <a:lnTo>
                    <a:pt x="248" y="611"/>
                  </a:lnTo>
                  <a:lnTo>
                    <a:pt x="222" y="572"/>
                  </a:lnTo>
                  <a:lnTo>
                    <a:pt x="197" y="532"/>
                  </a:lnTo>
                  <a:lnTo>
                    <a:pt x="175" y="491"/>
                  </a:lnTo>
                  <a:lnTo>
                    <a:pt x="154" y="449"/>
                  </a:lnTo>
                  <a:lnTo>
                    <a:pt x="135" y="407"/>
                  </a:lnTo>
                  <a:lnTo>
                    <a:pt x="119" y="363"/>
                  </a:lnTo>
                  <a:lnTo>
                    <a:pt x="103" y="320"/>
                  </a:lnTo>
                  <a:lnTo>
                    <a:pt x="91" y="275"/>
                  </a:lnTo>
                  <a:lnTo>
                    <a:pt x="79" y="229"/>
                  </a:lnTo>
                  <a:lnTo>
                    <a:pt x="69" y="183"/>
                  </a:lnTo>
                  <a:lnTo>
                    <a:pt x="63" y="137"/>
                  </a:lnTo>
                  <a:lnTo>
                    <a:pt x="57" y="90"/>
                  </a:lnTo>
                  <a:lnTo>
                    <a:pt x="57" y="90"/>
                  </a:lnTo>
                  <a:lnTo>
                    <a:pt x="57" y="83"/>
                  </a:lnTo>
                  <a:lnTo>
                    <a:pt x="57" y="83"/>
                  </a:lnTo>
                  <a:lnTo>
                    <a:pt x="62" y="85"/>
                  </a:lnTo>
                  <a:lnTo>
                    <a:pt x="62" y="85"/>
                  </a:lnTo>
                  <a:lnTo>
                    <a:pt x="117" y="106"/>
                  </a:lnTo>
                  <a:lnTo>
                    <a:pt x="171" y="123"/>
                  </a:lnTo>
                  <a:lnTo>
                    <a:pt x="229" y="138"/>
                  </a:lnTo>
                  <a:lnTo>
                    <a:pt x="286" y="150"/>
                  </a:lnTo>
                  <a:lnTo>
                    <a:pt x="344" y="160"/>
                  </a:lnTo>
                  <a:lnTo>
                    <a:pt x="404" y="168"/>
                  </a:lnTo>
                  <a:lnTo>
                    <a:pt x="465" y="173"/>
                  </a:lnTo>
                  <a:lnTo>
                    <a:pt x="526" y="174"/>
                  </a:lnTo>
                  <a:lnTo>
                    <a:pt x="526" y="174"/>
                  </a:lnTo>
                  <a:lnTo>
                    <a:pt x="584" y="173"/>
                  </a:lnTo>
                  <a:lnTo>
                    <a:pt x="643" y="168"/>
                  </a:lnTo>
                  <a:lnTo>
                    <a:pt x="701" y="162"/>
                  </a:lnTo>
                  <a:lnTo>
                    <a:pt x="758" y="152"/>
                  </a:lnTo>
                  <a:lnTo>
                    <a:pt x="814" y="141"/>
                  </a:lnTo>
                  <a:lnTo>
                    <a:pt x="869" y="126"/>
                  </a:lnTo>
                  <a:lnTo>
                    <a:pt x="924" y="109"/>
                  </a:lnTo>
                  <a:lnTo>
                    <a:pt x="977" y="90"/>
                  </a:lnTo>
                  <a:lnTo>
                    <a:pt x="977" y="90"/>
                  </a:lnTo>
                  <a:lnTo>
                    <a:pt x="982" y="87"/>
                  </a:lnTo>
                  <a:lnTo>
                    <a:pt x="982" y="87"/>
                  </a:lnTo>
                  <a:lnTo>
                    <a:pt x="981" y="93"/>
                  </a:lnTo>
                  <a:lnTo>
                    <a:pt x="981" y="9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/>
                <a:ea typeface="方正黑体简体" panose="03000509000000000000" pitchFamily="65" charset="-122"/>
              </a:endParaRPr>
            </a:p>
          </p:txBody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78AB9FD5-3C4B-4B0B-9190-29C76EE07B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01861" y="2768324"/>
              <a:ext cx="1447961" cy="1410106"/>
            </a:xfrm>
            <a:custGeom>
              <a:avLst/>
              <a:gdLst>
                <a:gd name="T0" fmla="*/ 1012 w 1071"/>
                <a:gd name="T1" fmla="*/ 115 h 1043"/>
                <a:gd name="T2" fmla="*/ 897 w 1071"/>
                <a:gd name="T3" fmla="*/ 66 h 1043"/>
                <a:gd name="T4" fmla="*/ 774 w 1071"/>
                <a:gd name="T5" fmla="*/ 30 h 1043"/>
                <a:gd name="T6" fmla="*/ 646 w 1071"/>
                <a:gd name="T7" fmla="*/ 7 h 1043"/>
                <a:gd name="T8" fmla="*/ 513 w 1071"/>
                <a:gd name="T9" fmla="*/ 0 h 1043"/>
                <a:gd name="T10" fmla="*/ 423 w 1071"/>
                <a:gd name="T11" fmla="*/ 4 h 1043"/>
                <a:gd name="T12" fmla="*/ 305 w 1071"/>
                <a:gd name="T13" fmla="*/ 18 h 1043"/>
                <a:gd name="T14" fmla="*/ 164 w 1071"/>
                <a:gd name="T15" fmla="*/ 55 h 1043"/>
                <a:gd name="T16" fmla="*/ 52 w 1071"/>
                <a:gd name="T17" fmla="*/ 97 h 1043"/>
                <a:gd name="T18" fmla="*/ 0 w 1071"/>
                <a:gd name="T19" fmla="*/ 122 h 1043"/>
                <a:gd name="T20" fmla="*/ 5 w 1071"/>
                <a:gd name="T21" fmla="*/ 185 h 1043"/>
                <a:gd name="T22" fmla="*/ 19 w 1071"/>
                <a:gd name="T23" fmla="*/ 280 h 1043"/>
                <a:gd name="T24" fmla="*/ 49 w 1071"/>
                <a:gd name="T25" fmla="*/ 402 h 1043"/>
                <a:gd name="T26" fmla="*/ 92 w 1071"/>
                <a:gd name="T27" fmla="*/ 519 h 1043"/>
                <a:gd name="T28" fmla="*/ 147 w 1071"/>
                <a:gd name="T29" fmla="*/ 629 h 1043"/>
                <a:gd name="T30" fmla="*/ 213 w 1071"/>
                <a:gd name="T31" fmla="*/ 732 h 1043"/>
                <a:gd name="T32" fmla="*/ 290 w 1071"/>
                <a:gd name="T33" fmla="*/ 827 h 1043"/>
                <a:gd name="T34" fmla="*/ 376 w 1071"/>
                <a:gd name="T35" fmla="*/ 914 h 1043"/>
                <a:gd name="T36" fmla="*/ 471 w 1071"/>
                <a:gd name="T37" fmla="*/ 990 h 1043"/>
                <a:gd name="T38" fmla="*/ 501 w 1071"/>
                <a:gd name="T39" fmla="*/ 1011 h 1043"/>
                <a:gd name="T40" fmla="*/ 557 w 1071"/>
                <a:gd name="T41" fmla="*/ 985 h 1043"/>
                <a:gd name="T42" fmla="*/ 566 w 1071"/>
                <a:gd name="T43" fmla="*/ 930 h 1043"/>
                <a:gd name="T44" fmla="*/ 614 w 1071"/>
                <a:gd name="T45" fmla="*/ 741 h 1043"/>
                <a:gd name="T46" fmla="*/ 693 w 1071"/>
                <a:gd name="T47" fmla="*/ 563 h 1043"/>
                <a:gd name="T48" fmla="*/ 801 w 1071"/>
                <a:gd name="T49" fmla="*/ 400 h 1043"/>
                <a:gd name="T50" fmla="*/ 899 w 1071"/>
                <a:gd name="T51" fmla="*/ 288 h 1043"/>
                <a:gd name="T52" fmla="*/ 1019 w 1071"/>
                <a:gd name="T53" fmla="*/ 184 h 1043"/>
                <a:gd name="T54" fmla="*/ 1071 w 1071"/>
                <a:gd name="T55" fmla="*/ 147 h 1043"/>
                <a:gd name="T56" fmla="*/ 1019 w 1071"/>
                <a:gd name="T57" fmla="*/ 118 h 1043"/>
                <a:gd name="T58" fmla="*/ 879 w 1071"/>
                <a:gd name="T59" fmla="*/ 234 h 1043"/>
                <a:gd name="T60" fmla="*/ 729 w 1071"/>
                <a:gd name="T61" fmla="*/ 408 h 1043"/>
                <a:gd name="T62" fmla="*/ 612 w 1071"/>
                <a:gd name="T63" fmla="*/ 608 h 1043"/>
                <a:gd name="T64" fmla="*/ 534 w 1071"/>
                <a:gd name="T65" fmla="*/ 830 h 1043"/>
                <a:gd name="T66" fmla="*/ 509 w 1071"/>
                <a:gd name="T67" fmla="*/ 953 h 1043"/>
                <a:gd name="T68" fmla="*/ 469 w 1071"/>
                <a:gd name="T69" fmla="*/ 923 h 1043"/>
                <a:gd name="T70" fmla="*/ 370 w 1071"/>
                <a:gd name="T71" fmla="*/ 834 h 1043"/>
                <a:gd name="T72" fmla="*/ 246 w 1071"/>
                <a:gd name="T73" fmla="*/ 688 h 1043"/>
                <a:gd name="T74" fmla="*/ 152 w 1071"/>
                <a:gd name="T75" fmla="*/ 525 h 1043"/>
                <a:gd name="T76" fmla="*/ 88 w 1071"/>
                <a:gd name="T77" fmla="*/ 347 h 1043"/>
                <a:gd name="T78" fmla="*/ 56 w 1071"/>
                <a:gd name="T79" fmla="*/ 159 h 1043"/>
                <a:gd name="T80" fmla="*/ 60 w 1071"/>
                <a:gd name="T81" fmla="*/ 152 h 1043"/>
                <a:gd name="T82" fmla="*/ 141 w 1071"/>
                <a:gd name="T83" fmla="*/ 118 h 1043"/>
                <a:gd name="T84" fmla="*/ 251 w 1071"/>
                <a:gd name="T85" fmla="*/ 84 h 1043"/>
                <a:gd name="T86" fmla="*/ 366 w 1071"/>
                <a:gd name="T87" fmla="*/ 63 h 1043"/>
                <a:gd name="T88" fmla="*/ 483 w 1071"/>
                <a:gd name="T89" fmla="*/ 53 h 1043"/>
                <a:gd name="T90" fmla="*/ 572 w 1071"/>
                <a:gd name="T91" fmla="*/ 55 h 1043"/>
                <a:gd name="T92" fmla="*/ 689 w 1071"/>
                <a:gd name="T93" fmla="*/ 67 h 1043"/>
                <a:gd name="T94" fmla="*/ 802 w 1071"/>
                <a:gd name="T95" fmla="*/ 92 h 1043"/>
                <a:gd name="T96" fmla="*/ 913 w 1071"/>
                <a:gd name="T97" fmla="*/ 129 h 1043"/>
                <a:gd name="T98" fmla="*/ 971 w 1071"/>
                <a:gd name="T99" fmla="*/ 154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71" h="1043">
                  <a:moveTo>
                    <a:pt x="1019" y="118"/>
                  </a:moveTo>
                  <a:lnTo>
                    <a:pt x="1019" y="118"/>
                  </a:lnTo>
                  <a:lnTo>
                    <a:pt x="1012" y="115"/>
                  </a:lnTo>
                  <a:lnTo>
                    <a:pt x="1012" y="115"/>
                  </a:lnTo>
                  <a:lnTo>
                    <a:pt x="984" y="102"/>
                  </a:lnTo>
                  <a:lnTo>
                    <a:pt x="955" y="89"/>
                  </a:lnTo>
                  <a:lnTo>
                    <a:pt x="925" y="77"/>
                  </a:lnTo>
                  <a:lnTo>
                    <a:pt x="897" y="66"/>
                  </a:lnTo>
                  <a:lnTo>
                    <a:pt x="866" y="56"/>
                  </a:lnTo>
                  <a:lnTo>
                    <a:pt x="836" y="46"/>
                  </a:lnTo>
                  <a:lnTo>
                    <a:pt x="805" y="38"/>
                  </a:lnTo>
                  <a:lnTo>
                    <a:pt x="774" y="30"/>
                  </a:lnTo>
                  <a:lnTo>
                    <a:pt x="741" y="23"/>
                  </a:lnTo>
                  <a:lnTo>
                    <a:pt x="710" y="17"/>
                  </a:lnTo>
                  <a:lnTo>
                    <a:pt x="678" y="12"/>
                  </a:lnTo>
                  <a:lnTo>
                    <a:pt x="646" y="7"/>
                  </a:lnTo>
                  <a:lnTo>
                    <a:pt x="613" y="4"/>
                  </a:lnTo>
                  <a:lnTo>
                    <a:pt x="580" y="2"/>
                  </a:lnTo>
                  <a:lnTo>
                    <a:pt x="546" y="0"/>
                  </a:lnTo>
                  <a:lnTo>
                    <a:pt x="513" y="0"/>
                  </a:lnTo>
                  <a:lnTo>
                    <a:pt x="513" y="0"/>
                  </a:lnTo>
                  <a:lnTo>
                    <a:pt x="483" y="0"/>
                  </a:lnTo>
                  <a:lnTo>
                    <a:pt x="453" y="1"/>
                  </a:lnTo>
                  <a:lnTo>
                    <a:pt x="423" y="4"/>
                  </a:lnTo>
                  <a:lnTo>
                    <a:pt x="393" y="6"/>
                  </a:lnTo>
                  <a:lnTo>
                    <a:pt x="363" y="10"/>
                  </a:lnTo>
                  <a:lnTo>
                    <a:pt x="335" y="13"/>
                  </a:lnTo>
                  <a:lnTo>
                    <a:pt x="305" y="18"/>
                  </a:lnTo>
                  <a:lnTo>
                    <a:pt x="276" y="25"/>
                  </a:lnTo>
                  <a:lnTo>
                    <a:pt x="249" y="31"/>
                  </a:lnTo>
                  <a:lnTo>
                    <a:pt x="220" y="38"/>
                  </a:lnTo>
                  <a:lnTo>
                    <a:pt x="164" y="55"/>
                  </a:lnTo>
                  <a:lnTo>
                    <a:pt x="111" y="73"/>
                  </a:lnTo>
                  <a:lnTo>
                    <a:pt x="57" y="96"/>
                  </a:lnTo>
                  <a:lnTo>
                    <a:pt x="57" y="96"/>
                  </a:lnTo>
                  <a:lnTo>
                    <a:pt x="52" y="97"/>
                  </a:lnTo>
                  <a:lnTo>
                    <a:pt x="52" y="97"/>
                  </a:lnTo>
                  <a:lnTo>
                    <a:pt x="26" y="109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1" y="150"/>
                  </a:lnTo>
                  <a:lnTo>
                    <a:pt x="4" y="179"/>
                  </a:lnTo>
                  <a:lnTo>
                    <a:pt x="4" y="179"/>
                  </a:lnTo>
                  <a:lnTo>
                    <a:pt x="5" y="185"/>
                  </a:lnTo>
                  <a:lnTo>
                    <a:pt x="5" y="185"/>
                  </a:lnTo>
                  <a:lnTo>
                    <a:pt x="9" y="217"/>
                  </a:lnTo>
                  <a:lnTo>
                    <a:pt x="14" y="249"/>
                  </a:lnTo>
                  <a:lnTo>
                    <a:pt x="19" y="280"/>
                  </a:lnTo>
                  <a:lnTo>
                    <a:pt x="25" y="311"/>
                  </a:lnTo>
                  <a:lnTo>
                    <a:pt x="33" y="342"/>
                  </a:lnTo>
                  <a:lnTo>
                    <a:pt x="40" y="372"/>
                  </a:lnTo>
                  <a:lnTo>
                    <a:pt x="49" y="402"/>
                  </a:lnTo>
                  <a:lnTo>
                    <a:pt x="59" y="431"/>
                  </a:lnTo>
                  <a:lnTo>
                    <a:pt x="69" y="461"/>
                  </a:lnTo>
                  <a:lnTo>
                    <a:pt x="80" y="490"/>
                  </a:lnTo>
                  <a:lnTo>
                    <a:pt x="92" y="519"/>
                  </a:lnTo>
                  <a:lnTo>
                    <a:pt x="105" y="547"/>
                  </a:lnTo>
                  <a:lnTo>
                    <a:pt x="118" y="575"/>
                  </a:lnTo>
                  <a:lnTo>
                    <a:pt x="132" y="602"/>
                  </a:lnTo>
                  <a:lnTo>
                    <a:pt x="147" y="629"/>
                  </a:lnTo>
                  <a:lnTo>
                    <a:pt x="163" y="655"/>
                  </a:lnTo>
                  <a:lnTo>
                    <a:pt x="179" y="681"/>
                  </a:lnTo>
                  <a:lnTo>
                    <a:pt x="195" y="708"/>
                  </a:lnTo>
                  <a:lnTo>
                    <a:pt x="213" y="732"/>
                  </a:lnTo>
                  <a:lnTo>
                    <a:pt x="231" y="756"/>
                  </a:lnTo>
                  <a:lnTo>
                    <a:pt x="250" y="781"/>
                  </a:lnTo>
                  <a:lnTo>
                    <a:pt x="270" y="805"/>
                  </a:lnTo>
                  <a:lnTo>
                    <a:pt x="290" y="827"/>
                  </a:lnTo>
                  <a:lnTo>
                    <a:pt x="311" y="849"/>
                  </a:lnTo>
                  <a:lnTo>
                    <a:pt x="332" y="872"/>
                  </a:lnTo>
                  <a:lnTo>
                    <a:pt x="353" y="893"/>
                  </a:lnTo>
                  <a:lnTo>
                    <a:pt x="376" y="914"/>
                  </a:lnTo>
                  <a:lnTo>
                    <a:pt x="399" y="934"/>
                  </a:lnTo>
                  <a:lnTo>
                    <a:pt x="423" y="953"/>
                  </a:lnTo>
                  <a:lnTo>
                    <a:pt x="447" y="973"/>
                  </a:lnTo>
                  <a:lnTo>
                    <a:pt x="471" y="990"/>
                  </a:lnTo>
                  <a:lnTo>
                    <a:pt x="496" y="1007"/>
                  </a:lnTo>
                  <a:lnTo>
                    <a:pt x="496" y="1007"/>
                  </a:lnTo>
                  <a:lnTo>
                    <a:pt x="501" y="1011"/>
                  </a:lnTo>
                  <a:lnTo>
                    <a:pt x="501" y="1011"/>
                  </a:lnTo>
                  <a:lnTo>
                    <a:pt x="526" y="1027"/>
                  </a:lnTo>
                  <a:lnTo>
                    <a:pt x="551" y="1043"/>
                  </a:lnTo>
                  <a:lnTo>
                    <a:pt x="551" y="1043"/>
                  </a:lnTo>
                  <a:lnTo>
                    <a:pt x="557" y="985"/>
                  </a:lnTo>
                  <a:lnTo>
                    <a:pt x="557" y="985"/>
                  </a:lnTo>
                  <a:lnTo>
                    <a:pt x="559" y="979"/>
                  </a:lnTo>
                  <a:lnTo>
                    <a:pt x="559" y="979"/>
                  </a:lnTo>
                  <a:lnTo>
                    <a:pt x="566" y="930"/>
                  </a:lnTo>
                  <a:lnTo>
                    <a:pt x="575" y="882"/>
                  </a:lnTo>
                  <a:lnTo>
                    <a:pt x="586" y="834"/>
                  </a:lnTo>
                  <a:lnTo>
                    <a:pt x="600" y="787"/>
                  </a:lnTo>
                  <a:lnTo>
                    <a:pt x="614" y="741"/>
                  </a:lnTo>
                  <a:lnTo>
                    <a:pt x="631" y="696"/>
                  </a:lnTo>
                  <a:lnTo>
                    <a:pt x="651" y="652"/>
                  </a:lnTo>
                  <a:lnTo>
                    <a:pt x="670" y="607"/>
                  </a:lnTo>
                  <a:lnTo>
                    <a:pt x="693" y="563"/>
                  </a:lnTo>
                  <a:lnTo>
                    <a:pt x="718" y="521"/>
                  </a:lnTo>
                  <a:lnTo>
                    <a:pt x="744" y="480"/>
                  </a:lnTo>
                  <a:lnTo>
                    <a:pt x="771" y="439"/>
                  </a:lnTo>
                  <a:lnTo>
                    <a:pt x="801" y="400"/>
                  </a:lnTo>
                  <a:lnTo>
                    <a:pt x="832" y="362"/>
                  </a:lnTo>
                  <a:lnTo>
                    <a:pt x="864" y="324"/>
                  </a:lnTo>
                  <a:lnTo>
                    <a:pt x="899" y="288"/>
                  </a:lnTo>
                  <a:lnTo>
                    <a:pt x="899" y="288"/>
                  </a:lnTo>
                  <a:lnTo>
                    <a:pt x="928" y="261"/>
                  </a:lnTo>
                  <a:lnTo>
                    <a:pt x="958" y="234"/>
                  </a:lnTo>
                  <a:lnTo>
                    <a:pt x="988" y="209"/>
                  </a:lnTo>
                  <a:lnTo>
                    <a:pt x="1019" y="184"/>
                  </a:lnTo>
                  <a:lnTo>
                    <a:pt x="1019" y="184"/>
                  </a:lnTo>
                  <a:lnTo>
                    <a:pt x="1024" y="180"/>
                  </a:lnTo>
                  <a:lnTo>
                    <a:pt x="1024" y="180"/>
                  </a:lnTo>
                  <a:lnTo>
                    <a:pt x="1071" y="147"/>
                  </a:lnTo>
                  <a:lnTo>
                    <a:pt x="1071" y="147"/>
                  </a:lnTo>
                  <a:lnTo>
                    <a:pt x="1045" y="132"/>
                  </a:lnTo>
                  <a:lnTo>
                    <a:pt x="1019" y="118"/>
                  </a:lnTo>
                  <a:lnTo>
                    <a:pt x="1019" y="118"/>
                  </a:lnTo>
                  <a:close/>
                  <a:moveTo>
                    <a:pt x="966" y="158"/>
                  </a:moveTo>
                  <a:lnTo>
                    <a:pt x="966" y="158"/>
                  </a:lnTo>
                  <a:lnTo>
                    <a:pt x="923" y="195"/>
                  </a:lnTo>
                  <a:lnTo>
                    <a:pt x="879" y="234"/>
                  </a:lnTo>
                  <a:lnTo>
                    <a:pt x="840" y="275"/>
                  </a:lnTo>
                  <a:lnTo>
                    <a:pt x="801" y="317"/>
                  </a:lnTo>
                  <a:lnTo>
                    <a:pt x="764" y="362"/>
                  </a:lnTo>
                  <a:lnTo>
                    <a:pt x="729" y="408"/>
                  </a:lnTo>
                  <a:lnTo>
                    <a:pt x="697" y="456"/>
                  </a:lnTo>
                  <a:lnTo>
                    <a:pt x="667" y="505"/>
                  </a:lnTo>
                  <a:lnTo>
                    <a:pt x="638" y="556"/>
                  </a:lnTo>
                  <a:lnTo>
                    <a:pt x="612" y="608"/>
                  </a:lnTo>
                  <a:lnTo>
                    <a:pt x="588" y="662"/>
                  </a:lnTo>
                  <a:lnTo>
                    <a:pt x="567" y="716"/>
                  </a:lnTo>
                  <a:lnTo>
                    <a:pt x="549" y="772"/>
                  </a:lnTo>
                  <a:lnTo>
                    <a:pt x="534" y="830"/>
                  </a:lnTo>
                  <a:lnTo>
                    <a:pt x="520" y="887"/>
                  </a:lnTo>
                  <a:lnTo>
                    <a:pt x="509" y="946"/>
                  </a:lnTo>
                  <a:lnTo>
                    <a:pt x="509" y="946"/>
                  </a:lnTo>
                  <a:lnTo>
                    <a:pt x="509" y="953"/>
                  </a:lnTo>
                  <a:lnTo>
                    <a:pt x="509" y="953"/>
                  </a:lnTo>
                  <a:lnTo>
                    <a:pt x="504" y="949"/>
                  </a:lnTo>
                  <a:lnTo>
                    <a:pt x="504" y="949"/>
                  </a:lnTo>
                  <a:lnTo>
                    <a:pt x="469" y="923"/>
                  </a:lnTo>
                  <a:lnTo>
                    <a:pt x="434" y="895"/>
                  </a:lnTo>
                  <a:lnTo>
                    <a:pt x="402" y="866"/>
                  </a:lnTo>
                  <a:lnTo>
                    <a:pt x="370" y="834"/>
                  </a:lnTo>
                  <a:lnTo>
                    <a:pt x="370" y="834"/>
                  </a:lnTo>
                  <a:lnTo>
                    <a:pt x="336" y="800"/>
                  </a:lnTo>
                  <a:lnTo>
                    <a:pt x="305" y="764"/>
                  </a:lnTo>
                  <a:lnTo>
                    <a:pt x="275" y="726"/>
                  </a:lnTo>
                  <a:lnTo>
                    <a:pt x="246" y="688"/>
                  </a:lnTo>
                  <a:lnTo>
                    <a:pt x="220" y="648"/>
                  </a:lnTo>
                  <a:lnTo>
                    <a:pt x="195" y="608"/>
                  </a:lnTo>
                  <a:lnTo>
                    <a:pt x="173" y="567"/>
                  </a:lnTo>
                  <a:lnTo>
                    <a:pt x="152" y="525"/>
                  </a:lnTo>
                  <a:lnTo>
                    <a:pt x="133" y="481"/>
                  </a:lnTo>
                  <a:lnTo>
                    <a:pt x="116" y="436"/>
                  </a:lnTo>
                  <a:lnTo>
                    <a:pt x="101" y="393"/>
                  </a:lnTo>
                  <a:lnTo>
                    <a:pt x="88" y="347"/>
                  </a:lnTo>
                  <a:lnTo>
                    <a:pt x="77" y="301"/>
                  </a:lnTo>
                  <a:lnTo>
                    <a:pt x="67" y="255"/>
                  </a:lnTo>
                  <a:lnTo>
                    <a:pt x="61" y="208"/>
                  </a:lnTo>
                  <a:lnTo>
                    <a:pt x="56" y="159"/>
                  </a:lnTo>
                  <a:lnTo>
                    <a:pt x="56" y="159"/>
                  </a:lnTo>
                  <a:lnTo>
                    <a:pt x="55" y="154"/>
                  </a:lnTo>
                  <a:lnTo>
                    <a:pt x="55" y="154"/>
                  </a:lnTo>
                  <a:lnTo>
                    <a:pt x="60" y="152"/>
                  </a:lnTo>
                  <a:lnTo>
                    <a:pt x="60" y="152"/>
                  </a:lnTo>
                  <a:lnTo>
                    <a:pt x="87" y="139"/>
                  </a:lnTo>
                  <a:lnTo>
                    <a:pt x="113" y="129"/>
                  </a:lnTo>
                  <a:lnTo>
                    <a:pt x="141" y="118"/>
                  </a:lnTo>
                  <a:lnTo>
                    <a:pt x="168" y="109"/>
                  </a:lnTo>
                  <a:lnTo>
                    <a:pt x="195" y="99"/>
                  </a:lnTo>
                  <a:lnTo>
                    <a:pt x="223" y="92"/>
                  </a:lnTo>
                  <a:lnTo>
                    <a:pt x="251" y="84"/>
                  </a:lnTo>
                  <a:lnTo>
                    <a:pt x="280" y="78"/>
                  </a:lnTo>
                  <a:lnTo>
                    <a:pt x="309" y="72"/>
                  </a:lnTo>
                  <a:lnTo>
                    <a:pt x="337" y="67"/>
                  </a:lnTo>
                  <a:lnTo>
                    <a:pt x="366" y="63"/>
                  </a:lnTo>
                  <a:lnTo>
                    <a:pt x="394" y="60"/>
                  </a:lnTo>
                  <a:lnTo>
                    <a:pt x="424" y="57"/>
                  </a:lnTo>
                  <a:lnTo>
                    <a:pt x="454" y="55"/>
                  </a:lnTo>
                  <a:lnTo>
                    <a:pt x="483" y="53"/>
                  </a:lnTo>
                  <a:lnTo>
                    <a:pt x="513" y="53"/>
                  </a:lnTo>
                  <a:lnTo>
                    <a:pt x="513" y="53"/>
                  </a:lnTo>
                  <a:lnTo>
                    <a:pt x="542" y="53"/>
                  </a:lnTo>
                  <a:lnTo>
                    <a:pt x="572" y="55"/>
                  </a:lnTo>
                  <a:lnTo>
                    <a:pt x="602" y="57"/>
                  </a:lnTo>
                  <a:lnTo>
                    <a:pt x="631" y="60"/>
                  </a:lnTo>
                  <a:lnTo>
                    <a:pt x="660" y="63"/>
                  </a:lnTo>
                  <a:lnTo>
                    <a:pt x="689" y="67"/>
                  </a:lnTo>
                  <a:lnTo>
                    <a:pt x="718" y="72"/>
                  </a:lnTo>
                  <a:lnTo>
                    <a:pt x="746" y="78"/>
                  </a:lnTo>
                  <a:lnTo>
                    <a:pt x="775" y="84"/>
                  </a:lnTo>
                  <a:lnTo>
                    <a:pt x="802" y="92"/>
                  </a:lnTo>
                  <a:lnTo>
                    <a:pt x="831" y="101"/>
                  </a:lnTo>
                  <a:lnTo>
                    <a:pt x="858" y="109"/>
                  </a:lnTo>
                  <a:lnTo>
                    <a:pt x="886" y="118"/>
                  </a:lnTo>
                  <a:lnTo>
                    <a:pt x="913" y="129"/>
                  </a:lnTo>
                  <a:lnTo>
                    <a:pt x="939" y="139"/>
                  </a:lnTo>
                  <a:lnTo>
                    <a:pt x="966" y="152"/>
                  </a:lnTo>
                  <a:lnTo>
                    <a:pt x="966" y="152"/>
                  </a:lnTo>
                  <a:lnTo>
                    <a:pt x="971" y="154"/>
                  </a:lnTo>
                  <a:lnTo>
                    <a:pt x="971" y="154"/>
                  </a:lnTo>
                  <a:lnTo>
                    <a:pt x="966" y="158"/>
                  </a:lnTo>
                  <a:lnTo>
                    <a:pt x="966" y="15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/>
                <a:ea typeface="方正黑体简体" panose="03000509000000000000" pitchFamily="65" charset="-122"/>
              </a:endParaRPr>
            </a:p>
          </p:txBody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6C3395E9-B42E-492B-A11B-9EF8A4FDEC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8232" y="2977878"/>
              <a:ext cx="2291591" cy="2866179"/>
            </a:xfrm>
            <a:custGeom>
              <a:avLst/>
              <a:gdLst>
                <a:gd name="T0" fmla="*/ 1612 w 1695"/>
                <a:gd name="T1" fmla="*/ 1912 h 2120"/>
                <a:gd name="T2" fmla="*/ 1483 w 1695"/>
                <a:gd name="T3" fmla="*/ 1790 h 2120"/>
                <a:gd name="T4" fmla="*/ 1321 w 1695"/>
                <a:gd name="T5" fmla="*/ 1563 h 2120"/>
                <a:gd name="T6" fmla="*/ 1215 w 1695"/>
                <a:gd name="T7" fmla="*/ 1304 h 2120"/>
                <a:gd name="T8" fmla="*/ 1173 w 1695"/>
                <a:gd name="T9" fmla="*/ 1027 h 2120"/>
                <a:gd name="T10" fmla="*/ 1171 w 1695"/>
                <a:gd name="T11" fmla="*/ 983 h 2120"/>
                <a:gd name="T12" fmla="*/ 1120 w 1695"/>
                <a:gd name="T13" fmla="*/ 930 h 2120"/>
                <a:gd name="T14" fmla="*/ 1036 w 1695"/>
                <a:gd name="T15" fmla="*/ 870 h 2120"/>
                <a:gd name="T16" fmla="*/ 911 w 1695"/>
                <a:gd name="T17" fmla="*/ 762 h 2120"/>
                <a:gd name="T18" fmla="*/ 782 w 1695"/>
                <a:gd name="T19" fmla="*/ 610 h 2120"/>
                <a:gd name="T20" fmla="*/ 660 w 1695"/>
                <a:gd name="T21" fmla="*/ 396 h 2120"/>
                <a:gd name="T22" fmla="*/ 586 w 1695"/>
                <a:gd name="T23" fmla="*/ 162 h 2120"/>
                <a:gd name="T24" fmla="*/ 568 w 1695"/>
                <a:gd name="T25" fmla="*/ 59 h 2120"/>
                <a:gd name="T26" fmla="*/ 512 w 1695"/>
                <a:gd name="T27" fmla="*/ 31 h 2120"/>
                <a:gd name="T28" fmla="*/ 424 w 1695"/>
                <a:gd name="T29" fmla="*/ 96 h 2120"/>
                <a:gd name="T30" fmla="*/ 300 w 1695"/>
                <a:gd name="T31" fmla="*/ 214 h 2120"/>
                <a:gd name="T32" fmla="*/ 193 w 1695"/>
                <a:gd name="T33" fmla="*/ 349 h 2120"/>
                <a:gd name="T34" fmla="*/ 107 w 1695"/>
                <a:gd name="T35" fmla="*/ 499 h 2120"/>
                <a:gd name="T36" fmla="*/ 45 w 1695"/>
                <a:gd name="T37" fmla="*/ 662 h 2120"/>
                <a:gd name="T38" fmla="*/ 9 w 1695"/>
                <a:gd name="T39" fmla="*/ 837 h 2120"/>
                <a:gd name="T40" fmla="*/ 0 w 1695"/>
                <a:gd name="T41" fmla="*/ 983 h 2120"/>
                <a:gd name="T42" fmla="*/ 36 w 1695"/>
                <a:gd name="T43" fmla="*/ 1267 h 2120"/>
                <a:gd name="T44" fmla="*/ 137 w 1695"/>
                <a:gd name="T45" fmla="*/ 1524 h 2120"/>
                <a:gd name="T46" fmla="*/ 296 w 1695"/>
                <a:gd name="T47" fmla="*/ 1747 h 2120"/>
                <a:gd name="T48" fmla="*/ 501 w 1695"/>
                <a:gd name="T49" fmla="*/ 1926 h 2120"/>
                <a:gd name="T50" fmla="*/ 746 w 1695"/>
                <a:gd name="T51" fmla="*/ 2052 h 2120"/>
                <a:gd name="T52" fmla="*/ 1021 w 1695"/>
                <a:gd name="T53" fmla="*/ 2115 h 2120"/>
                <a:gd name="T54" fmla="*/ 1204 w 1695"/>
                <a:gd name="T55" fmla="*/ 2119 h 2120"/>
                <a:gd name="T56" fmla="*/ 1365 w 1695"/>
                <a:gd name="T57" fmla="*/ 2098 h 2120"/>
                <a:gd name="T58" fmla="*/ 1521 w 1695"/>
                <a:gd name="T59" fmla="*/ 2054 h 2120"/>
                <a:gd name="T60" fmla="*/ 1636 w 1695"/>
                <a:gd name="T61" fmla="*/ 2004 h 2120"/>
                <a:gd name="T62" fmla="*/ 1695 w 1695"/>
                <a:gd name="T63" fmla="*/ 1974 h 2120"/>
                <a:gd name="T64" fmla="*/ 1137 w 1695"/>
                <a:gd name="T65" fmla="*/ 2063 h 2120"/>
                <a:gd name="T66" fmla="*/ 868 w 1695"/>
                <a:gd name="T67" fmla="*/ 2028 h 2120"/>
                <a:gd name="T68" fmla="*/ 623 w 1695"/>
                <a:gd name="T69" fmla="*/ 1932 h 2120"/>
                <a:gd name="T70" fmla="*/ 412 w 1695"/>
                <a:gd name="T71" fmla="*/ 1782 h 2120"/>
                <a:gd name="T72" fmla="*/ 242 w 1695"/>
                <a:gd name="T73" fmla="*/ 1586 h 2120"/>
                <a:gd name="T74" fmla="*/ 123 w 1695"/>
                <a:gd name="T75" fmla="*/ 1354 h 2120"/>
                <a:gd name="T76" fmla="*/ 63 w 1695"/>
                <a:gd name="T77" fmla="*/ 1092 h 2120"/>
                <a:gd name="T78" fmla="*/ 60 w 1695"/>
                <a:gd name="T79" fmla="*/ 915 h 2120"/>
                <a:gd name="T80" fmla="*/ 83 w 1695"/>
                <a:gd name="T81" fmla="*/ 750 h 2120"/>
                <a:gd name="T82" fmla="*/ 129 w 1695"/>
                <a:gd name="T83" fmla="*/ 595 h 2120"/>
                <a:gd name="T84" fmla="*/ 198 w 1695"/>
                <a:gd name="T85" fmla="*/ 451 h 2120"/>
                <a:gd name="T86" fmla="*/ 287 w 1695"/>
                <a:gd name="T87" fmla="*/ 319 h 2120"/>
                <a:gd name="T88" fmla="*/ 393 w 1695"/>
                <a:gd name="T89" fmla="*/ 201 h 2120"/>
                <a:gd name="T90" fmla="*/ 516 w 1695"/>
                <a:gd name="T91" fmla="*/ 100 h 2120"/>
                <a:gd name="T92" fmla="*/ 561 w 1695"/>
                <a:gd name="T93" fmla="*/ 295 h 2120"/>
                <a:gd name="T94" fmla="*/ 659 w 1695"/>
                <a:gd name="T95" fmla="*/ 523 h 2120"/>
                <a:gd name="T96" fmla="*/ 802 w 1695"/>
                <a:gd name="T97" fmla="*/ 728 h 2120"/>
                <a:gd name="T98" fmla="*/ 928 w 1695"/>
                <a:gd name="T99" fmla="*/ 856 h 2120"/>
                <a:gd name="T100" fmla="*/ 1082 w 1695"/>
                <a:gd name="T101" fmla="*/ 973 h 2120"/>
                <a:gd name="T102" fmla="*/ 1118 w 1695"/>
                <a:gd name="T103" fmla="*/ 1086 h 2120"/>
                <a:gd name="T104" fmla="*/ 1170 w 1695"/>
                <a:gd name="T105" fmla="*/ 1356 h 2120"/>
                <a:gd name="T106" fmla="*/ 1293 w 1695"/>
                <a:gd name="T107" fmla="*/ 1631 h 2120"/>
                <a:gd name="T108" fmla="*/ 1440 w 1695"/>
                <a:gd name="T109" fmla="*/ 1828 h 2120"/>
                <a:gd name="T110" fmla="*/ 1532 w 1695"/>
                <a:gd name="T111" fmla="*/ 1921 h 2120"/>
                <a:gd name="T112" fmla="*/ 1507 w 1695"/>
                <a:gd name="T113" fmla="*/ 1997 h 2120"/>
                <a:gd name="T114" fmla="*/ 1369 w 1695"/>
                <a:gd name="T115" fmla="*/ 2037 h 2120"/>
                <a:gd name="T116" fmla="*/ 1226 w 1695"/>
                <a:gd name="T117" fmla="*/ 2059 h 2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95" h="2120">
                  <a:moveTo>
                    <a:pt x="1648" y="1940"/>
                  </a:moveTo>
                  <a:lnTo>
                    <a:pt x="1648" y="1940"/>
                  </a:lnTo>
                  <a:lnTo>
                    <a:pt x="1643" y="1936"/>
                  </a:lnTo>
                  <a:lnTo>
                    <a:pt x="1643" y="1936"/>
                  </a:lnTo>
                  <a:lnTo>
                    <a:pt x="1612" y="1912"/>
                  </a:lnTo>
                  <a:lnTo>
                    <a:pt x="1582" y="1886"/>
                  </a:lnTo>
                  <a:lnTo>
                    <a:pt x="1552" y="1860"/>
                  </a:lnTo>
                  <a:lnTo>
                    <a:pt x="1523" y="1831"/>
                  </a:lnTo>
                  <a:lnTo>
                    <a:pt x="1523" y="1831"/>
                  </a:lnTo>
                  <a:lnTo>
                    <a:pt x="1483" y="1790"/>
                  </a:lnTo>
                  <a:lnTo>
                    <a:pt x="1446" y="1748"/>
                  </a:lnTo>
                  <a:lnTo>
                    <a:pt x="1411" y="1703"/>
                  </a:lnTo>
                  <a:lnTo>
                    <a:pt x="1379" y="1657"/>
                  </a:lnTo>
                  <a:lnTo>
                    <a:pt x="1348" y="1610"/>
                  </a:lnTo>
                  <a:lnTo>
                    <a:pt x="1321" y="1563"/>
                  </a:lnTo>
                  <a:lnTo>
                    <a:pt x="1294" y="1513"/>
                  </a:lnTo>
                  <a:lnTo>
                    <a:pt x="1271" y="1462"/>
                  </a:lnTo>
                  <a:lnTo>
                    <a:pt x="1250" y="1411"/>
                  </a:lnTo>
                  <a:lnTo>
                    <a:pt x="1231" y="1357"/>
                  </a:lnTo>
                  <a:lnTo>
                    <a:pt x="1215" y="1304"/>
                  </a:lnTo>
                  <a:lnTo>
                    <a:pt x="1201" y="1250"/>
                  </a:lnTo>
                  <a:lnTo>
                    <a:pt x="1190" y="1196"/>
                  </a:lnTo>
                  <a:lnTo>
                    <a:pt x="1181" y="1140"/>
                  </a:lnTo>
                  <a:lnTo>
                    <a:pt x="1176" y="1084"/>
                  </a:lnTo>
                  <a:lnTo>
                    <a:pt x="1173" y="1027"/>
                  </a:lnTo>
                  <a:lnTo>
                    <a:pt x="1173" y="1027"/>
                  </a:lnTo>
                  <a:lnTo>
                    <a:pt x="1173" y="1020"/>
                  </a:lnTo>
                  <a:lnTo>
                    <a:pt x="1173" y="1020"/>
                  </a:lnTo>
                  <a:lnTo>
                    <a:pt x="1171" y="983"/>
                  </a:lnTo>
                  <a:lnTo>
                    <a:pt x="1171" y="983"/>
                  </a:lnTo>
                  <a:lnTo>
                    <a:pt x="1171" y="961"/>
                  </a:lnTo>
                  <a:lnTo>
                    <a:pt x="1171" y="961"/>
                  </a:lnTo>
                  <a:lnTo>
                    <a:pt x="1145" y="944"/>
                  </a:lnTo>
                  <a:lnTo>
                    <a:pt x="1120" y="930"/>
                  </a:lnTo>
                  <a:lnTo>
                    <a:pt x="1120" y="930"/>
                  </a:lnTo>
                  <a:lnTo>
                    <a:pt x="1115" y="926"/>
                  </a:lnTo>
                  <a:lnTo>
                    <a:pt x="1115" y="926"/>
                  </a:lnTo>
                  <a:lnTo>
                    <a:pt x="1088" y="908"/>
                  </a:lnTo>
                  <a:lnTo>
                    <a:pt x="1062" y="890"/>
                  </a:lnTo>
                  <a:lnTo>
                    <a:pt x="1036" y="870"/>
                  </a:lnTo>
                  <a:lnTo>
                    <a:pt x="1010" y="850"/>
                  </a:lnTo>
                  <a:lnTo>
                    <a:pt x="985" y="829"/>
                  </a:lnTo>
                  <a:lnTo>
                    <a:pt x="960" y="808"/>
                  </a:lnTo>
                  <a:lnTo>
                    <a:pt x="935" y="785"/>
                  </a:lnTo>
                  <a:lnTo>
                    <a:pt x="911" y="762"/>
                  </a:lnTo>
                  <a:lnTo>
                    <a:pt x="911" y="762"/>
                  </a:lnTo>
                  <a:lnTo>
                    <a:pt x="877" y="726"/>
                  </a:lnTo>
                  <a:lnTo>
                    <a:pt x="843" y="688"/>
                  </a:lnTo>
                  <a:lnTo>
                    <a:pt x="812" y="650"/>
                  </a:lnTo>
                  <a:lnTo>
                    <a:pt x="782" y="610"/>
                  </a:lnTo>
                  <a:lnTo>
                    <a:pt x="755" y="569"/>
                  </a:lnTo>
                  <a:lnTo>
                    <a:pt x="729" y="526"/>
                  </a:lnTo>
                  <a:lnTo>
                    <a:pt x="704" y="484"/>
                  </a:lnTo>
                  <a:lnTo>
                    <a:pt x="681" y="441"/>
                  </a:lnTo>
                  <a:lnTo>
                    <a:pt x="660" y="396"/>
                  </a:lnTo>
                  <a:lnTo>
                    <a:pt x="642" y="351"/>
                  </a:lnTo>
                  <a:lnTo>
                    <a:pt x="625" y="305"/>
                  </a:lnTo>
                  <a:lnTo>
                    <a:pt x="611" y="258"/>
                  </a:lnTo>
                  <a:lnTo>
                    <a:pt x="597" y="211"/>
                  </a:lnTo>
                  <a:lnTo>
                    <a:pt x="586" y="162"/>
                  </a:lnTo>
                  <a:lnTo>
                    <a:pt x="577" y="113"/>
                  </a:lnTo>
                  <a:lnTo>
                    <a:pt x="569" y="65"/>
                  </a:lnTo>
                  <a:lnTo>
                    <a:pt x="569" y="65"/>
                  </a:lnTo>
                  <a:lnTo>
                    <a:pt x="568" y="59"/>
                  </a:lnTo>
                  <a:lnTo>
                    <a:pt x="568" y="59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37" y="16"/>
                  </a:lnTo>
                  <a:lnTo>
                    <a:pt x="512" y="31"/>
                  </a:lnTo>
                  <a:lnTo>
                    <a:pt x="512" y="31"/>
                  </a:lnTo>
                  <a:lnTo>
                    <a:pt x="507" y="35"/>
                  </a:lnTo>
                  <a:lnTo>
                    <a:pt x="507" y="35"/>
                  </a:lnTo>
                  <a:lnTo>
                    <a:pt x="480" y="55"/>
                  </a:lnTo>
                  <a:lnTo>
                    <a:pt x="451" y="75"/>
                  </a:lnTo>
                  <a:lnTo>
                    <a:pt x="424" y="96"/>
                  </a:lnTo>
                  <a:lnTo>
                    <a:pt x="398" y="118"/>
                  </a:lnTo>
                  <a:lnTo>
                    <a:pt x="372" y="141"/>
                  </a:lnTo>
                  <a:lnTo>
                    <a:pt x="347" y="164"/>
                  </a:lnTo>
                  <a:lnTo>
                    <a:pt x="323" y="189"/>
                  </a:lnTo>
                  <a:lnTo>
                    <a:pt x="300" y="214"/>
                  </a:lnTo>
                  <a:lnTo>
                    <a:pt x="276" y="239"/>
                  </a:lnTo>
                  <a:lnTo>
                    <a:pt x="254" y="265"/>
                  </a:lnTo>
                  <a:lnTo>
                    <a:pt x="233" y="293"/>
                  </a:lnTo>
                  <a:lnTo>
                    <a:pt x="213" y="320"/>
                  </a:lnTo>
                  <a:lnTo>
                    <a:pt x="193" y="349"/>
                  </a:lnTo>
                  <a:lnTo>
                    <a:pt x="174" y="377"/>
                  </a:lnTo>
                  <a:lnTo>
                    <a:pt x="155" y="407"/>
                  </a:lnTo>
                  <a:lnTo>
                    <a:pt x="139" y="437"/>
                  </a:lnTo>
                  <a:lnTo>
                    <a:pt x="123" y="468"/>
                  </a:lnTo>
                  <a:lnTo>
                    <a:pt x="107" y="499"/>
                  </a:lnTo>
                  <a:lnTo>
                    <a:pt x="93" y="531"/>
                  </a:lnTo>
                  <a:lnTo>
                    <a:pt x="80" y="563"/>
                  </a:lnTo>
                  <a:lnTo>
                    <a:pt x="67" y="596"/>
                  </a:lnTo>
                  <a:lnTo>
                    <a:pt x="56" y="628"/>
                  </a:lnTo>
                  <a:lnTo>
                    <a:pt x="45" y="662"/>
                  </a:lnTo>
                  <a:lnTo>
                    <a:pt x="36" y="697"/>
                  </a:lnTo>
                  <a:lnTo>
                    <a:pt x="27" y="732"/>
                  </a:lnTo>
                  <a:lnTo>
                    <a:pt x="20" y="767"/>
                  </a:lnTo>
                  <a:lnTo>
                    <a:pt x="14" y="801"/>
                  </a:lnTo>
                  <a:lnTo>
                    <a:pt x="9" y="837"/>
                  </a:lnTo>
                  <a:lnTo>
                    <a:pt x="5" y="872"/>
                  </a:lnTo>
                  <a:lnTo>
                    <a:pt x="2" y="910"/>
                  </a:lnTo>
                  <a:lnTo>
                    <a:pt x="0" y="946"/>
                  </a:lnTo>
                  <a:lnTo>
                    <a:pt x="0" y="983"/>
                  </a:lnTo>
                  <a:lnTo>
                    <a:pt x="0" y="983"/>
                  </a:lnTo>
                  <a:lnTo>
                    <a:pt x="1" y="1041"/>
                  </a:lnTo>
                  <a:lnTo>
                    <a:pt x="5" y="1099"/>
                  </a:lnTo>
                  <a:lnTo>
                    <a:pt x="12" y="1156"/>
                  </a:lnTo>
                  <a:lnTo>
                    <a:pt x="22" y="1212"/>
                  </a:lnTo>
                  <a:lnTo>
                    <a:pt x="36" y="1267"/>
                  </a:lnTo>
                  <a:lnTo>
                    <a:pt x="51" y="1320"/>
                  </a:lnTo>
                  <a:lnTo>
                    <a:pt x="68" y="1374"/>
                  </a:lnTo>
                  <a:lnTo>
                    <a:pt x="90" y="1425"/>
                  </a:lnTo>
                  <a:lnTo>
                    <a:pt x="112" y="1476"/>
                  </a:lnTo>
                  <a:lnTo>
                    <a:pt x="137" y="1524"/>
                  </a:lnTo>
                  <a:lnTo>
                    <a:pt x="164" y="1573"/>
                  </a:lnTo>
                  <a:lnTo>
                    <a:pt x="194" y="1619"/>
                  </a:lnTo>
                  <a:lnTo>
                    <a:pt x="226" y="1663"/>
                  </a:lnTo>
                  <a:lnTo>
                    <a:pt x="260" y="1706"/>
                  </a:lnTo>
                  <a:lnTo>
                    <a:pt x="296" y="1747"/>
                  </a:lnTo>
                  <a:lnTo>
                    <a:pt x="333" y="1787"/>
                  </a:lnTo>
                  <a:lnTo>
                    <a:pt x="373" y="1824"/>
                  </a:lnTo>
                  <a:lnTo>
                    <a:pt x="414" y="1860"/>
                  </a:lnTo>
                  <a:lnTo>
                    <a:pt x="456" y="1894"/>
                  </a:lnTo>
                  <a:lnTo>
                    <a:pt x="501" y="1926"/>
                  </a:lnTo>
                  <a:lnTo>
                    <a:pt x="547" y="1956"/>
                  </a:lnTo>
                  <a:lnTo>
                    <a:pt x="596" y="1983"/>
                  </a:lnTo>
                  <a:lnTo>
                    <a:pt x="644" y="2008"/>
                  </a:lnTo>
                  <a:lnTo>
                    <a:pt x="695" y="2030"/>
                  </a:lnTo>
                  <a:lnTo>
                    <a:pt x="746" y="2052"/>
                  </a:lnTo>
                  <a:lnTo>
                    <a:pt x="800" y="2069"/>
                  </a:lnTo>
                  <a:lnTo>
                    <a:pt x="853" y="2084"/>
                  </a:lnTo>
                  <a:lnTo>
                    <a:pt x="908" y="2098"/>
                  </a:lnTo>
                  <a:lnTo>
                    <a:pt x="964" y="2108"/>
                  </a:lnTo>
                  <a:lnTo>
                    <a:pt x="1021" y="2115"/>
                  </a:lnTo>
                  <a:lnTo>
                    <a:pt x="1078" y="2119"/>
                  </a:lnTo>
                  <a:lnTo>
                    <a:pt x="1137" y="2120"/>
                  </a:lnTo>
                  <a:lnTo>
                    <a:pt x="1137" y="2120"/>
                  </a:lnTo>
                  <a:lnTo>
                    <a:pt x="1170" y="2120"/>
                  </a:lnTo>
                  <a:lnTo>
                    <a:pt x="1204" y="2119"/>
                  </a:lnTo>
                  <a:lnTo>
                    <a:pt x="1237" y="2116"/>
                  </a:lnTo>
                  <a:lnTo>
                    <a:pt x="1270" y="2113"/>
                  </a:lnTo>
                  <a:lnTo>
                    <a:pt x="1302" y="2109"/>
                  </a:lnTo>
                  <a:lnTo>
                    <a:pt x="1334" y="2104"/>
                  </a:lnTo>
                  <a:lnTo>
                    <a:pt x="1365" y="2098"/>
                  </a:lnTo>
                  <a:lnTo>
                    <a:pt x="1398" y="2090"/>
                  </a:lnTo>
                  <a:lnTo>
                    <a:pt x="1429" y="2083"/>
                  </a:lnTo>
                  <a:lnTo>
                    <a:pt x="1460" y="2074"/>
                  </a:lnTo>
                  <a:lnTo>
                    <a:pt x="1490" y="2064"/>
                  </a:lnTo>
                  <a:lnTo>
                    <a:pt x="1521" y="2054"/>
                  </a:lnTo>
                  <a:lnTo>
                    <a:pt x="1549" y="2043"/>
                  </a:lnTo>
                  <a:lnTo>
                    <a:pt x="1579" y="2030"/>
                  </a:lnTo>
                  <a:lnTo>
                    <a:pt x="1608" y="2018"/>
                  </a:lnTo>
                  <a:lnTo>
                    <a:pt x="1636" y="2004"/>
                  </a:lnTo>
                  <a:lnTo>
                    <a:pt x="1636" y="2004"/>
                  </a:lnTo>
                  <a:lnTo>
                    <a:pt x="1643" y="2002"/>
                  </a:lnTo>
                  <a:lnTo>
                    <a:pt x="1643" y="2002"/>
                  </a:lnTo>
                  <a:lnTo>
                    <a:pt x="1669" y="1988"/>
                  </a:lnTo>
                  <a:lnTo>
                    <a:pt x="1695" y="1974"/>
                  </a:lnTo>
                  <a:lnTo>
                    <a:pt x="1695" y="1974"/>
                  </a:lnTo>
                  <a:lnTo>
                    <a:pt x="1671" y="1957"/>
                  </a:lnTo>
                  <a:lnTo>
                    <a:pt x="1648" y="1940"/>
                  </a:lnTo>
                  <a:lnTo>
                    <a:pt x="1648" y="1940"/>
                  </a:lnTo>
                  <a:close/>
                  <a:moveTo>
                    <a:pt x="1137" y="2063"/>
                  </a:moveTo>
                  <a:lnTo>
                    <a:pt x="1137" y="2063"/>
                  </a:lnTo>
                  <a:lnTo>
                    <a:pt x="1082" y="2062"/>
                  </a:lnTo>
                  <a:lnTo>
                    <a:pt x="1027" y="2057"/>
                  </a:lnTo>
                  <a:lnTo>
                    <a:pt x="972" y="2050"/>
                  </a:lnTo>
                  <a:lnTo>
                    <a:pt x="920" y="2040"/>
                  </a:lnTo>
                  <a:lnTo>
                    <a:pt x="868" y="2028"/>
                  </a:lnTo>
                  <a:lnTo>
                    <a:pt x="816" y="2014"/>
                  </a:lnTo>
                  <a:lnTo>
                    <a:pt x="766" y="1997"/>
                  </a:lnTo>
                  <a:lnTo>
                    <a:pt x="717" y="1977"/>
                  </a:lnTo>
                  <a:lnTo>
                    <a:pt x="669" y="1956"/>
                  </a:lnTo>
                  <a:lnTo>
                    <a:pt x="623" y="1932"/>
                  </a:lnTo>
                  <a:lnTo>
                    <a:pt x="578" y="1906"/>
                  </a:lnTo>
                  <a:lnTo>
                    <a:pt x="533" y="1877"/>
                  </a:lnTo>
                  <a:lnTo>
                    <a:pt x="491" y="1848"/>
                  </a:lnTo>
                  <a:lnTo>
                    <a:pt x="451" y="1815"/>
                  </a:lnTo>
                  <a:lnTo>
                    <a:pt x="412" y="1782"/>
                  </a:lnTo>
                  <a:lnTo>
                    <a:pt x="374" y="1746"/>
                  </a:lnTo>
                  <a:lnTo>
                    <a:pt x="338" y="1708"/>
                  </a:lnTo>
                  <a:lnTo>
                    <a:pt x="305" y="1668"/>
                  </a:lnTo>
                  <a:lnTo>
                    <a:pt x="272" y="1629"/>
                  </a:lnTo>
                  <a:lnTo>
                    <a:pt x="242" y="1586"/>
                  </a:lnTo>
                  <a:lnTo>
                    <a:pt x="214" y="1542"/>
                  </a:lnTo>
                  <a:lnTo>
                    <a:pt x="188" y="1497"/>
                  </a:lnTo>
                  <a:lnTo>
                    <a:pt x="164" y="1451"/>
                  </a:lnTo>
                  <a:lnTo>
                    <a:pt x="143" y="1402"/>
                  </a:lnTo>
                  <a:lnTo>
                    <a:pt x="123" y="1354"/>
                  </a:lnTo>
                  <a:lnTo>
                    <a:pt x="106" y="1304"/>
                  </a:lnTo>
                  <a:lnTo>
                    <a:pt x="92" y="1252"/>
                  </a:lnTo>
                  <a:lnTo>
                    <a:pt x="80" y="1199"/>
                  </a:lnTo>
                  <a:lnTo>
                    <a:pt x="70" y="1147"/>
                  </a:lnTo>
                  <a:lnTo>
                    <a:pt x="63" y="1092"/>
                  </a:lnTo>
                  <a:lnTo>
                    <a:pt x="58" y="1038"/>
                  </a:lnTo>
                  <a:lnTo>
                    <a:pt x="57" y="983"/>
                  </a:lnTo>
                  <a:lnTo>
                    <a:pt x="57" y="983"/>
                  </a:lnTo>
                  <a:lnTo>
                    <a:pt x="58" y="948"/>
                  </a:lnTo>
                  <a:lnTo>
                    <a:pt x="60" y="915"/>
                  </a:lnTo>
                  <a:lnTo>
                    <a:pt x="62" y="881"/>
                  </a:lnTo>
                  <a:lnTo>
                    <a:pt x="66" y="849"/>
                  </a:lnTo>
                  <a:lnTo>
                    <a:pt x="71" y="815"/>
                  </a:lnTo>
                  <a:lnTo>
                    <a:pt x="76" y="783"/>
                  </a:lnTo>
                  <a:lnTo>
                    <a:pt x="83" y="750"/>
                  </a:lnTo>
                  <a:lnTo>
                    <a:pt x="91" y="718"/>
                  </a:lnTo>
                  <a:lnTo>
                    <a:pt x="98" y="687"/>
                  </a:lnTo>
                  <a:lnTo>
                    <a:pt x="108" y="656"/>
                  </a:lnTo>
                  <a:lnTo>
                    <a:pt x="118" y="625"/>
                  </a:lnTo>
                  <a:lnTo>
                    <a:pt x="129" y="595"/>
                  </a:lnTo>
                  <a:lnTo>
                    <a:pt x="142" y="565"/>
                  </a:lnTo>
                  <a:lnTo>
                    <a:pt x="154" y="535"/>
                  </a:lnTo>
                  <a:lnTo>
                    <a:pt x="168" y="507"/>
                  </a:lnTo>
                  <a:lnTo>
                    <a:pt x="183" y="478"/>
                  </a:lnTo>
                  <a:lnTo>
                    <a:pt x="198" y="451"/>
                  </a:lnTo>
                  <a:lnTo>
                    <a:pt x="214" y="423"/>
                  </a:lnTo>
                  <a:lnTo>
                    <a:pt x="231" y="396"/>
                  </a:lnTo>
                  <a:lnTo>
                    <a:pt x="249" y="370"/>
                  </a:lnTo>
                  <a:lnTo>
                    <a:pt x="267" y="344"/>
                  </a:lnTo>
                  <a:lnTo>
                    <a:pt x="287" y="319"/>
                  </a:lnTo>
                  <a:lnTo>
                    <a:pt x="307" y="294"/>
                  </a:lnTo>
                  <a:lnTo>
                    <a:pt x="327" y="269"/>
                  </a:lnTo>
                  <a:lnTo>
                    <a:pt x="348" y="245"/>
                  </a:lnTo>
                  <a:lnTo>
                    <a:pt x="371" y="223"/>
                  </a:lnTo>
                  <a:lnTo>
                    <a:pt x="393" y="201"/>
                  </a:lnTo>
                  <a:lnTo>
                    <a:pt x="417" y="179"/>
                  </a:lnTo>
                  <a:lnTo>
                    <a:pt x="440" y="158"/>
                  </a:lnTo>
                  <a:lnTo>
                    <a:pt x="465" y="138"/>
                  </a:lnTo>
                  <a:lnTo>
                    <a:pt x="490" y="118"/>
                  </a:lnTo>
                  <a:lnTo>
                    <a:pt x="516" y="100"/>
                  </a:lnTo>
                  <a:lnTo>
                    <a:pt x="516" y="100"/>
                  </a:lnTo>
                  <a:lnTo>
                    <a:pt x="523" y="150"/>
                  </a:lnTo>
                  <a:lnTo>
                    <a:pt x="535" y="198"/>
                  </a:lnTo>
                  <a:lnTo>
                    <a:pt x="546" y="247"/>
                  </a:lnTo>
                  <a:lnTo>
                    <a:pt x="561" y="295"/>
                  </a:lnTo>
                  <a:lnTo>
                    <a:pt x="577" y="341"/>
                  </a:lnTo>
                  <a:lnTo>
                    <a:pt x="594" y="388"/>
                  </a:lnTo>
                  <a:lnTo>
                    <a:pt x="614" y="433"/>
                  </a:lnTo>
                  <a:lnTo>
                    <a:pt x="635" y="478"/>
                  </a:lnTo>
                  <a:lnTo>
                    <a:pt x="659" y="523"/>
                  </a:lnTo>
                  <a:lnTo>
                    <a:pt x="684" y="565"/>
                  </a:lnTo>
                  <a:lnTo>
                    <a:pt x="710" y="607"/>
                  </a:lnTo>
                  <a:lnTo>
                    <a:pt x="739" y="648"/>
                  </a:lnTo>
                  <a:lnTo>
                    <a:pt x="770" y="689"/>
                  </a:lnTo>
                  <a:lnTo>
                    <a:pt x="802" y="728"/>
                  </a:lnTo>
                  <a:lnTo>
                    <a:pt x="836" y="767"/>
                  </a:lnTo>
                  <a:lnTo>
                    <a:pt x="870" y="803"/>
                  </a:lnTo>
                  <a:lnTo>
                    <a:pt x="870" y="803"/>
                  </a:lnTo>
                  <a:lnTo>
                    <a:pt x="899" y="830"/>
                  </a:lnTo>
                  <a:lnTo>
                    <a:pt x="928" y="856"/>
                  </a:lnTo>
                  <a:lnTo>
                    <a:pt x="957" y="882"/>
                  </a:lnTo>
                  <a:lnTo>
                    <a:pt x="987" y="906"/>
                  </a:lnTo>
                  <a:lnTo>
                    <a:pt x="1018" y="930"/>
                  </a:lnTo>
                  <a:lnTo>
                    <a:pt x="1049" y="952"/>
                  </a:lnTo>
                  <a:lnTo>
                    <a:pt x="1082" y="973"/>
                  </a:lnTo>
                  <a:lnTo>
                    <a:pt x="1114" y="993"/>
                  </a:lnTo>
                  <a:lnTo>
                    <a:pt x="1114" y="993"/>
                  </a:lnTo>
                  <a:lnTo>
                    <a:pt x="1114" y="1024"/>
                  </a:lnTo>
                  <a:lnTo>
                    <a:pt x="1115" y="1055"/>
                  </a:lnTo>
                  <a:lnTo>
                    <a:pt x="1118" y="1086"/>
                  </a:lnTo>
                  <a:lnTo>
                    <a:pt x="1120" y="1117"/>
                  </a:lnTo>
                  <a:lnTo>
                    <a:pt x="1129" y="1178"/>
                  </a:lnTo>
                  <a:lnTo>
                    <a:pt x="1139" y="1238"/>
                  </a:lnTo>
                  <a:lnTo>
                    <a:pt x="1153" y="1298"/>
                  </a:lnTo>
                  <a:lnTo>
                    <a:pt x="1170" y="1356"/>
                  </a:lnTo>
                  <a:lnTo>
                    <a:pt x="1189" y="1413"/>
                  </a:lnTo>
                  <a:lnTo>
                    <a:pt x="1211" y="1469"/>
                  </a:lnTo>
                  <a:lnTo>
                    <a:pt x="1236" y="1525"/>
                  </a:lnTo>
                  <a:lnTo>
                    <a:pt x="1263" y="1579"/>
                  </a:lnTo>
                  <a:lnTo>
                    <a:pt x="1293" y="1631"/>
                  </a:lnTo>
                  <a:lnTo>
                    <a:pt x="1326" y="1683"/>
                  </a:lnTo>
                  <a:lnTo>
                    <a:pt x="1362" y="1733"/>
                  </a:lnTo>
                  <a:lnTo>
                    <a:pt x="1399" y="1782"/>
                  </a:lnTo>
                  <a:lnTo>
                    <a:pt x="1419" y="1805"/>
                  </a:lnTo>
                  <a:lnTo>
                    <a:pt x="1440" y="1828"/>
                  </a:lnTo>
                  <a:lnTo>
                    <a:pt x="1461" y="1850"/>
                  </a:lnTo>
                  <a:lnTo>
                    <a:pt x="1482" y="1872"/>
                  </a:lnTo>
                  <a:lnTo>
                    <a:pt x="1482" y="1872"/>
                  </a:lnTo>
                  <a:lnTo>
                    <a:pt x="1507" y="1897"/>
                  </a:lnTo>
                  <a:lnTo>
                    <a:pt x="1532" y="1921"/>
                  </a:lnTo>
                  <a:lnTo>
                    <a:pt x="1558" y="1943"/>
                  </a:lnTo>
                  <a:lnTo>
                    <a:pt x="1585" y="1965"/>
                  </a:lnTo>
                  <a:lnTo>
                    <a:pt x="1585" y="1965"/>
                  </a:lnTo>
                  <a:lnTo>
                    <a:pt x="1533" y="1987"/>
                  </a:lnTo>
                  <a:lnTo>
                    <a:pt x="1507" y="1997"/>
                  </a:lnTo>
                  <a:lnTo>
                    <a:pt x="1480" y="2007"/>
                  </a:lnTo>
                  <a:lnTo>
                    <a:pt x="1452" y="2016"/>
                  </a:lnTo>
                  <a:lnTo>
                    <a:pt x="1425" y="2023"/>
                  </a:lnTo>
                  <a:lnTo>
                    <a:pt x="1398" y="2030"/>
                  </a:lnTo>
                  <a:lnTo>
                    <a:pt x="1369" y="2037"/>
                  </a:lnTo>
                  <a:lnTo>
                    <a:pt x="1342" y="2043"/>
                  </a:lnTo>
                  <a:lnTo>
                    <a:pt x="1313" y="2048"/>
                  </a:lnTo>
                  <a:lnTo>
                    <a:pt x="1284" y="2053"/>
                  </a:lnTo>
                  <a:lnTo>
                    <a:pt x="1255" y="2057"/>
                  </a:lnTo>
                  <a:lnTo>
                    <a:pt x="1226" y="2059"/>
                  </a:lnTo>
                  <a:lnTo>
                    <a:pt x="1196" y="2060"/>
                  </a:lnTo>
                  <a:lnTo>
                    <a:pt x="1166" y="2062"/>
                  </a:lnTo>
                  <a:lnTo>
                    <a:pt x="1137" y="2063"/>
                  </a:lnTo>
                  <a:lnTo>
                    <a:pt x="1137" y="2063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/>
                <a:ea typeface="方正黑体简体" panose="03000509000000000000" pitchFamily="65" charset="-122"/>
              </a:endParaRPr>
            </a:p>
          </p:txBody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4FD8092C-2FAC-4025-9480-63405DB045F3}"/>
                </a:ext>
              </a:extLst>
            </p:cNvPr>
            <p:cNvSpPr/>
            <p:nvPr/>
          </p:nvSpPr>
          <p:spPr bwMode="auto">
            <a:xfrm>
              <a:off x="8845903" y="2839978"/>
              <a:ext cx="1253277" cy="1226238"/>
            </a:xfrm>
            <a:custGeom>
              <a:avLst/>
              <a:gdLst>
                <a:gd name="T0" fmla="*/ 922 w 927"/>
                <a:gd name="T1" fmla="*/ 104 h 907"/>
                <a:gd name="T2" fmla="*/ 868 w 927"/>
                <a:gd name="T3" fmla="*/ 80 h 907"/>
                <a:gd name="T4" fmla="*/ 812 w 927"/>
                <a:gd name="T5" fmla="*/ 59 h 907"/>
                <a:gd name="T6" fmla="*/ 756 w 927"/>
                <a:gd name="T7" fmla="*/ 41 h 907"/>
                <a:gd name="T8" fmla="*/ 697 w 927"/>
                <a:gd name="T9" fmla="*/ 26 h 907"/>
                <a:gd name="T10" fmla="*/ 639 w 927"/>
                <a:gd name="T11" fmla="*/ 15 h 907"/>
                <a:gd name="T12" fmla="*/ 579 w 927"/>
                <a:gd name="T13" fmla="*/ 7 h 907"/>
                <a:gd name="T14" fmla="*/ 519 w 927"/>
                <a:gd name="T15" fmla="*/ 2 h 907"/>
                <a:gd name="T16" fmla="*/ 458 w 927"/>
                <a:gd name="T17" fmla="*/ 0 h 907"/>
                <a:gd name="T18" fmla="*/ 429 w 927"/>
                <a:gd name="T19" fmla="*/ 0 h 907"/>
                <a:gd name="T20" fmla="*/ 369 w 927"/>
                <a:gd name="T21" fmla="*/ 4 h 907"/>
                <a:gd name="T22" fmla="*/ 311 w 927"/>
                <a:gd name="T23" fmla="*/ 10 h 907"/>
                <a:gd name="T24" fmla="*/ 253 w 927"/>
                <a:gd name="T25" fmla="*/ 19 h 907"/>
                <a:gd name="T26" fmla="*/ 196 w 927"/>
                <a:gd name="T27" fmla="*/ 31 h 907"/>
                <a:gd name="T28" fmla="*/ 140 w 927"/>
                <a:gd name="T29" fmla="*/ 48 h 907"/>
                <a:gd name="T30" fmla="*/ 85 w 927"/>
                <a:gd name="T31" fmla="*/ 65 h 907"/>
                <a:gd name="T32" fmla="*/ 32 w 927"/>
                <a:gd name="T33" fmla="*/ 86 h 907"/>
                <a:gd name="T34" fmla="*/ 5 w 927"/>
                <a:gd name="T35" fmla="*/ 99 h 907"/>
                <a:gd name="T36" fmla="*/ 0 w 927"/>
                <a:gd name="T37" fmla="*/ 101 h 907"/>
                <a:gd name="T38" fmla="*/ 5 w 927"/>
                <a:gd name="T39" fmla="*/ 105 h 907"/>
                <a:gd name="T40" fmla="*/ 92 w 927"/>
                <a:gd name="T41" fmla="*/ 182 h 907"/>
                <a:gd name="T42" fmla="*/ 171 w 927"/>
                <a:gd name="T43" fmla="*/ 266 h 907"/>
                <a:gd name="T44" fmla="*/ 243 w 927"/>
                <a:gd name="T45" fmla="*/ 357 h 907"/>
                <a:gd name="T46" fmla="*/ 307 w 927"/>
                <a:gd name="T47" fmla="*/ 456 h 907"/>
                <a:gd name="T48" fmla="*/ 360 w 927"/>
                <a:gd name="T49" fmla="*/ 559 h 907"/>
                <a:gd name="T50" fmla="*/ 405 w 927"/>
                <a:gd name="T51" fmla="*/ 668 h 907"/>
                <a:gd name="T52" fmla="*/ 440 w 927"/>
                <a:gd name="T53" fmla="*/ 783 h 907"/>
                <a:gd name="T54" fmla="*/ 462 w 927"/>
                <a:gd name="T55" fmla="*/ 901 h 907"/>
                <a:gd name="T56" fmla="*/ 463 w 927"/>
                <a:gd name="T57" fmla="*/ 907 h 907"/>
                <a:gd name="T58" fmla="*/ 468 w 927"/>
                <a:gd name="T59" fmla="*/ 903 h 907"/>
                <a:gd name="T60" fmla="*/ 506 w 927"/>
                <a:gd name="T61" fmla="*/ 876 h 907"/>
                <a:gd name="T62" fmla="*/ 579 w 927"/>
                <a:gd name="T63" fmla="*/ 815 h 907"/>
                <a:gd name="T64" fmla="*/ 613 w 927"/>
                <a:gd name="T65" fmla="*/ 781 h 907"/>
                <a:gd name="T66" fmla="*/ 677 w 927"/>
                <a:gd name="T67" fmla="*/ 712 h 907"/>
                <a:gd name="T68" fmla="*/ 736 w 927"/>
                <a:gd name="T69" fmla="*/ 636 h 907"/>
                <a:gd name="T70" fmla="*/ 786 w 927"/>
                <a:gd name="T71" fmla="*/ 556 h 907"/>
                <a:gd name="T72" fmla="*/ 829 w 927"/>
                <a:gd name="T73" fmla="*/ 473 h 907"/>
                <a:gd name="T74" fmla="*/ 865 w 927"/>
                <a:gd name="T75" fmla="*/ 387 h 907"/>
                <a:gd name="T76" fmla="*/ 894 w 927"/>
                <a:gd name="T77" fmla="*/ 298 h 907"/>
                <a:gd name="T78" fmla="*/ 914 w 927"/>
                <a:gd name="T79" fmla="*/ 206 h 907"/>
                <a:gd name="T80" fmla="*/ 926 w 927"/>
                <a:gd name="T81" fmla="*/ 112 h 907"/>
                <a:gd name="T82" fmla="*/ 927 w 927"/>
                <a:gd name="T83" fmla="*/ 106 h 907"/>
                <a:gd name="T84" fmla="*/ 922 w 927"/>
                <a:gd name="T85" fmla="*/ 104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27" h="907">
                  <a:moveTo>
                    <a:pt x="922" y="104"/>
                  </a:moveTo>
                  <a:lnTo>
                    <a:pt x="922" y="104"/>
                  </a:lnTo>
                  <a:lnTo>
                    <a:pt x="895" y="91"/>
                  </a:lnTo>
                  <a:lnTo>
                    <a:pt x="868" y="80"/>
                  </a:lnTo>
                  <a:lnTo>
                    <a:pt x="840" y="69"/>
                  </a:lnTo>
                  <a:lnTo>
                    <a:pt x="812" y="59"/>
                  </a:lnTo>
                  <a:lnTo>
                    <a:pt x="784" y="50"/>
                  </a:lnTo>
                  <a:lnTo>
                    <a:pt x="756" y="41"/>
                  </a:lnTo>
                  <a:lnTo>
                    <a:pt x="727" y="33"/>
                  </a:lnTo>
                  <a:lnTo>
                    <a:pt x="697" y="26"/>
                  </a:lnTo>
                  <a:lnTo>
                    <a:pt x="669" y="20"/>
                  </a:lnTo>
                  <a:lnTo>
                    <a:pt x="639" y="15"/>
                  </a:lnTo>
                  <a:lnTo>
                    <a:pt x="609" y="10"/>
                  </a:lnTo>
                  <a:lnTo>
                    <a:pt x="579" y="7"/>
                  </a:lnTo>
                  <a:lnTo>
                    <a:pt x="549" y="4"/>
                  </a:lnTo>
                  <a:lnTo>
                    <a:pt x="519" y="2"/>
                  </a:lnTo>
                  <a:lnTo>
                    <a:pt x="488" y="0"/>
                  </a:lnTo>
                  <a:lnTo>
                    <a:pt x="458" y="0"/>
                  </a:lnTo>
                  <a:lnTo>
                    <a:pt x="458" y="0"/>
                  </a:lnTo>
                  <a:lnTo>
                    <a:pt x="429" y="0"/>
                  </a:lnTo>
                  <a:lnTo>
                    <a:pt x="399" y="2"/>
                  </a:lnTo>
                  <a:lnTo>
                    <a:pt x="369" y="4"/>
                  </a:lnTo>
                  <a:lnTo>
                    <a:pt x="340" y="7"/>
                  </a:lnTo>
                  <a:lnTo>
                    <a:pt x="311" y="10"/>
                  </a:lnTo>
                  <a:lnTo>
                    <a:pt x="282" y="14"/>
                  </a:lnTo>
                  <a:lnTo>
                    <a:pt x="253" y="19"/>
                  </a:lnTo>
                  <a:lnTo>
                    <a:pt x="225" y="25"/>
                  </a:lnTo>
                  <a:lnTo>
                    <a:pt x="196" y="31"/>
                  </a:lnTo>
                  <a:lnTo>
                    <a:pt x="169" y="39"/>
                  </a:lnTo>
                  <a:lnTo>
                    <a:pt x="140" y="48"/>
                  </a:lnTo>
                  <a:lnTo>
                    <a:pt x="113" y="56"/>
                  </a:lnTo>
                  <a:lnTo>
                    <a:pt x="85" y="65"/>
                  </a:lnTo>
                  <a:lnTo>
                    <a:pt x="58" y="76"/>
                  </a:lnTo>
                  <a:lnTo>
                    <a:pt x="32" y="86"/>
                  </a:lnTo>
                  <a:lnTo>
                    <a:pt x="5" y="99"/>
                  </a:lnTo>
                  <a:lnTo>
                    <a:pt x="5" y="99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5" y="105"/>
                  </a:lnTo>
                  <a:lnTo>
                    <a:pt x="5" y="105"/>
                  </a:lnTo>
                  <a:lnTo>
                    <a:pt x="49" y="142"/>
                  </a:lnTo>
                  <a:lnTo>
                    <a:pt x="92" y="182"/>
                  </a:lnTo>
                  <a:lnTo>
                    <a:pt x="133" y="223"/>
                  </a:lnTo>
                  <a:lnTo>
                    <a:pt x="171" y="266"/>
                  </a:lnTo>
                  <a:lnTo>
                    <a:pt x="209" y="311"/>
                  </a:lnTo>
                  <a:lnTo>
                    <a:pt x="243" y="357"/>
                  </a:lnTo>
                  <a:lnTo>
                    <a:pt x="276" y="406"/>
                  </a:lnTo>
                  <a:lnTo>
                    <a:pt x="307" y="456"/>
                  </a:lnTo>
                  <a:lnTo>
                    <a:pt x="335" y="507"/>
                  </a:lnTo>
                  <a:lnTo>
                    <a:pt x="360" y="559"/>
                  </a:lnTo>
                  <a:lnTo>
                    <a:pt x="384" y="614"/>
                  </a:lnTo>
                  <a:lnTo>
                    <a:pt x="405" y="668"/>
                  </a:lnTo>
                  <a:lnTo>
                    <a:pt x="424" y="724"/>
                  </a:lnTo>
                  <a:lnTo>
                    <a:pt x="440" y="783"/>
                  </a:lnTo>
                  <a:lnTo>
                    <a:pt x="452" y="841"/>
                  </a:lnTo>
                  <a:lnTo>
                    <a:pt x="462" y="901"/>
                  </a:lnTo>
                  <a:lnTo>
                    <a:pt x="462" y="901"/>
                  </a:lnTo>
                  <a:lnTo>
                    <a:pt x="463" y="907"/>
                  </a:lnTo>
                  <a:lnTo>
                    <a:pt x="463" y="907"/>
                  </a:lnTo>
                  <a:lnTo>
                    <a:pt x="468" y="903"/>
                  </a:lnTo>
                  <a:lnTo>
                    <a:pt x="468" y="903"/>
                  </a:lnTo>
                  <a:lnTo>
                    <a:pt x="506" y="876"/>
                  </a:lnTo>
                  <a:lnTo>
                    <a:pt x="543" y="846"/>
                  </a:lnTo>
                  <a:lnTo>
                    <a:pt x="579" y="815"/>
                  </a:lnTo>
                  <a:lnTo>
                    <a:pt x="613" y="781"/>
                  </a:lnTo>
                  <a:lnTo>
                    <a:pt x="613" y="781"/>
                  </a:lnTo>
                  <a:lnTo>
                    <a:pt x="646" y="747"/>
                  </a:lnTo>
                  <a:lnTo>
                    <a:pt x="677" y="712"/>
                  </a:lnTo>
                  <a:lnTo>
                    <a:pt x="707" y="675"/>
                  </a:lnTo>
                  <a:lnTo>
                    <a:pt x="736" y="636"/>
                  </a:lnTo>
                  <a:lnTo>
                    <a:pt x="762" y="597"/>
                  </a:lnTo>
                  <a:lnTo>
                    <a:pt x="786" y="556"/>
                  </a:lnTo>
                  <a:lnTo>
                    <a:pt x="809" y="515"/>
                  </a:lnTo>
                  <a:lnTo>
                    <a:pt x="829" y="473"/>
                  </a:lnTo>
                  <a:lnTo>
                    <a:pt x="849" y="431"/>
                  </a:lnTo>
                  <a:lnTo>
                    <a:pt x="865" y="387"/>
                  </a:lnTo>
                  <a:lnTo>
                    <a:pt x="880" y="342"/>
                  </a:lnTo>
                  <a:lnTo>
                    <a:pt x="894" y="298"/>
                  </a:lnTo>
                  <a:lnTo>
                    <a:pt x="905" y="252"/>
                  </a:lnTo>
                  <a:lnTo>
                    <a:pt x="914" y="206"/>
                  </a:lnTo>
                  <a:lnTo>
                    <a:pt x="921" y="160"/>
                  </a:lnTo>
                  <a:lnTo>
                    <a:pt x="926" y="112"/>
                  </a:lnTo>
                  <a:lnTo>
                    <a:pt x="926" y="112"/>
                  </a:lnTo>
                  <a:lnTo>
                    <a:pt x="927" y="106"/>
                  </a:lnTo>
                  <a:lnTo>
                    <a:pt x="927" y="106"/>
                  </a:lnTo>
                  <a:lnTo>
                    <a:pt x="922" y="104"/>
                  </a:lnTo>
                  <a:lnTo>
                    <a:pt x="922" y="104"/>
                  </a:lnTo>
                  <a:close/>
                </a:path>
              </a:pathLst>
            </a:custGeom>
            <a:gradFill>
              <a:gsLst>
                <a:gs pos="0">
                  <a:srgbClr val="5E368F"/>
                </a:gs>
                <a:gs pos="100000">
                  <a:srgbClr val="E1C1EA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/>
                <a:ea typeface="方正黑体简体" panose="03000509000000000000" pitchFamily="65" charset="-122"/>
              </a:endParaRPr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7D8FC5FE-190B-44DB-AC74-AB90B787287E}"/>
                </a:ext>
              </a:extLst>
            </p:cNvPr>
            <p:cNvSpPr/>
            <p:nvPr/>
          </p:nvSpPr>
          <p:spPr bwMode="auto">
            <a:xfrm>
              <a:off x="8004978" y="4432600"/>
              <a:ext cx="1250574" cy="1080224"/>
            </a:xfrm>
            <a:custGeom>
              <a:avLst/>
              <a:gdLst>
                <a:gd name="T0" fmla="*/ 920 w 925"/>
                <a:gd name="T1" fmla="*/ 7 h 799"/>
                <a:gd name="T2" fmla="*/ 812 w 925"/>
                <a:gd name="T3" fmla="*/ 43 h 799"/>
                <a:gd name="T4" fmla="*/ 701 w 925"/>
                <a:gd name="T5" fmla="*/ 69 h 799"/>
                <a:gd name="T6" fmla="*/ 586 w 925"/>
                <a:gd name="T7" fmla="*/ 85 h 799"/>
                <a:gd name="T8" fmla="*/ 469 w 925"/>
                <a:gd name="T9" fmla="*/ 91 h 799"/>
                <a:gd name="T10" fmla="*/ 408 w 925"/>
                <a:gd name="T11" fmla="*/ 90 h 799"/>
                <a:gd name="T12" fmla="*/ 287 w 925"/>
                <a:gd name="T13" fmla="*/ 77 h 799"/>
                <a:gd name="T14" fmla="*/ 172 w 925"/>
                <a:gd name="T15" fmla="*/ 55 h 799"/>
                <a:gd name="T16" fmla="*/ 60 w 925"/>
                <a:gd name="T17" fmla="*/ 23 h 799"/>
                <a:gd name="T18" fmla="*/ 5 w 925"/>
                <a:gd name="T19" fmla="*/ 2 h 799"/>
                <a:gd name="T20" fmla="*/ 0 w 925"/>
                <a:gd name="T21" fmla="*/ 0 h 799"/>
                <a:gd name="T22" fmla="*/ 0 w 925"/>
                <a:gd name="T23" fmla="*/ 7 h 799"/>
                <a:gd name="T24" fmla="*/ 12 w 925"/>
                <a:gd name="T25" fmla="*/ 100 h 799"/>
                <a:gd name="T26" fmla="*/ 34 w 925"/>
                <a:gd name="T27" fmla="*/ 192 h 799"/>
                <a:gd name="T28" fmla="*/ 62 w 925"/>
                <a:gd name="T29" fmla="*/ 280 h 799"/>
                <a:gd name="T30" fmla="*/ 97 w 925"/>
                <a:gd name="T31" fmla="*/ 366 h 799"/>
                <a:gd name="T32" fmla="*/ 140 w 925"/>
                <a:gd name="T33" fmla="*/ 449 h 799"/>
                <a:gd name="T34" fmla="*/ 191 w 925"/>
                <a:gd name="T35" fmla="*/ 528 h 799"/>
                <a:gd name="T36" fmla="*/ 249 w 925"/>
                <a:gd name="T37" fmla="*/ 604 h 799"/>
                <a:gd name="T38" fmla="*/ 313 w 925"/>
                <a:gd name="T39" fmla="*/ 673 h 799"/>
                <a:gd name="T40" fmla="*/ 348 w 925"/>
                <a:gd name="T41" fmla="*/ 707 h 799"/>
                <a:gd name="T42" fmla="*/ 420 w 925"/>
                <a:gd name="T43" fmla="*/ 768 h 799"/>
                <a:gd name="T44" fmla="*/ 458 w 925"/>
                <a:gd name="T45" fmla="*/ 795 h 799"/>
                <a:gd name="T46" fmla="*/ 463 w 925"/>
                <a:gd name="T47" fmla="*/ 799 h 799"/>
                <a:gd name="T48" fmla="*/ 467 w 925"/>
                <a:gd name="T49" fmla="*/ 795 h 799"/>
                <a:gd name="T50" fmla="*/ 542 w 925"/>
                <a:gd name="T51" fmla="*/ 738 h 799"/>
                <a:gd name="T52" fmla="*/ 612 w 925"/>
                <a:gd name="T53" fmla="*/ 673 h 799"/>
                <a:gd name="T54" fmla="*/ 644 w 925"/>
                <a:gd name="T55" fmla="*/ 640 h 799"/>
                <a:gd name="T56" fmla="*/ 705 w 925"/>
                <a:gd name="T57" fmla="*/ 568 h 799"/>
                <a:gd name="T58" fmla="*/ 760 w 925"/>
                <a:gd name="T59" fmla="*/ 490 h 799"/>
                <a:gd name="T60" fmla="*/ 806 w 925"/>
                <a:gd name="T61" fmla="*/ 410 h 799"/>
                <a:gd name="T62" fmla="*/ 845 w 925"/>
                <a:gd name="T63" fmla="*/ 326 h 799"/>
                <a:gd name="T64" fmla="*/ 878 w 925"/>
                <a:gd name="T65" fmla="*/ 239 h 799"/>
                <a:gd name="T66" fmla="*/ 901 w 925"/>
                <a:gd name="T67" fmla="*/ 150 h 799"/>
                <a:gd name="T68" fmla="*/ 919 w 925"/>
                <a:gd name="T69" fmla="*/ 58 h 799"/>
                <a:gd name="T70" fmla="*/ 924 w 925"/>
                <a:gd name="T71" fmla="*/ 10 h 799"/>
                <a:gd name="T72" fmla="*/ 925 w 925"/>
                <a:gd name="T73" fmla="*/ 4 h 799"/>
                <a:gd name="T74" fmla="*/ 920 w 925"/>
                <a:gd name="T75" fmla="*/ 7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25" h="799">
                  <a:moveTo>
                    <a:pt x="920" y="7"/>
                  </a:moveTo>
                  <a:lnTo>
                    <a:pt x="920" y="7"/>
                  </a:lnTo>
                  <a:lnTo>
                    <a:pt x="867" y="26"/>
                  </a:lnTo>
                  <a:lnTo>
                    <a:pt x="812" y="43"/>
                  </a:lnTo>
                  <a:lnTo>
                    <a:pt x="757" y="58"/>
                  </a:lnTo>
                  <a:lnTo>
                    <a:pt x="701" y="69"/>
                  </a:lnTo>
                  <a:lnTo>
                    <a:pt x="644" y="79"/>
                  </a:lnTo>
                  <a:lnTo>
                    <a:pt x="586" y="85"/>
                  </a:lnTo>
                  <a:lnTo>
                    <a:pt x="527" y="90"/>
                  </a:lnTo>
                  <a:lnTo>
                    <a:pt x="469" y="91"/>
                  </a:lnTo>
                  <a:lnTo>
                    <a:pt x="469" y="91"/>
                  </a:lnTo>
                  <a:lnTo>
                    <a:pt x="408" y="90"/>
                  </a:lnTo>
                  <a:lnTo>
                    <a:pt x="347" y="85"/>
                  </a:lnTo>
                  <a:lnTo>
                    <a:pt x="287" y="77"/>
                  </a:lnTo>
                  <a:lnTo>
                    <a:pt x="229" y="67"/>
                  </a:lnTo>
                  <a:lnTo>
                    <a:pt x="172" y="55"/>
                  </a:lnTo>
                  <a:lnTo>
                    <a:pt x="114" y="40"/>
                  </a:lnTo>
                  <a:lnTo>
                    <a:pt x="60" y="23"/>
                  </a:lnTo>
                  <a:lnTo>
                    <a:pt x="5" y="2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7"/>
                  </a:lnTo>
                  <a:lnTo>
                    <a:pt x="6" y="54"/>
                  </a:lnTo>
                  <a:lnTo>
                    <a:pt x="12" y="100"/>
                  </a:lnTo>
                  <a:lnTo>
                    <a:pt x="22" y="146"/>
                  </a:lnTo>
                  <a:lnTo>
                    <a:pt x="34" y="192"/>
                  </a:lnTo>
                  <a:lnTo>
                    <a:pt x="46" y="237"/>
                  </a:lnTo>
                  <a:lnTo>
                    <a:pt x="62" y="280"/>
                  </a:lnTo>
                  <a:lnTo>
                    <a:pt x="78" y="324"/>
                  </a:lnTo>
                  <a:lnTo>
                    <a:pt x="97" y="366"/>
                  </a:lnTo>
                  <a:lnTo>
                    <a:pt x="118" y="408"/>
                  </a:lnTo>
                  <a:lnTo>
                    <a:pt x="140" y="449"/>
                  </a:lnTo>
                  <a:lnTo>
                    <a:pt x="165" y="489"/>
                  </a:lnTo>
                  <a:lnTo>
                    <a:pt x="191" y="528"/>
                  </a:lnTo>
                  <a:lnTo>
                    <a:pt x="219" y="566"/>
                  </a:lnTo>
                  <a:lnTo>
                    <a:pt x="249" y="604"/>
                  </a:lnTo>
                  <a:lnTo>
                    <a:pt x="280" y="638"/>
                  </a:lnTo>
                  <a:lnTo>
                    <a:pt x="313" y="673"/>
                  </a:lnTo>
                  <a:lnTo>
                    <a:pt x="313" y="673"/>
                  </a:lnTo>
                  <a:lnTo>
                    <a:pt x="348" y="707"/>
                  </a:lnTo>
                  <a:lnTo>
                    <a:pt x="383" y="738"/>
                  </a:lnTo>
                  <a:lnTo>
                    <a:pt x="420" y="768"/>
                  </a:lnTo>
                  <a:lnTo>
                    <a:pt x="458" y="795"/>
                  </a:lnTo>
                  <a:lnTo>
                    <a:pt x="458" y="795"/>
                  </a:lnTo>
                  <a:lnTo>
                    <a:pt x="463" y="799"/>
                  </a:lnTo>
                  <a:lnTo>
                    <a:pt x="463" y="799"/>
                  </a:lnTo>
                  <a:lnTo>
                    <a:pt x="467" y="795"/>
                  </a:lnTo>
                  <a:lnTo>
                    <a:pt x="467" y="795"/>
                  </a:lnTo>
                  <a:lnTo>
                    <a:pt x="505" y="768"/>
                  </a:lnTo>
                  <a:lnTo>
                    <a:pt x="542" y="738"/>
                  </a:lnTo>
                  <a:lnTo>
                    <a:pt x="577" y="707"/>
                  </a:lnTo>
                  <a:lnTo>
                    <a:pt x="612" y="673"/>
                  </a:lnTo>
                  <a:lnTo>
                    <a:pt x="612" y="673"/>
                  </a:lnTo>
                  <a:lnTo>
                    <a:pt x="644" y="640"/>
                  </a:lnTo>
                  <a:lnTo>
                    <a:pt x="676" y="604"/>
                  </a:lnTo>
                  <a:lnTo>
                    <a:pt x="705" y="568"/>
                  </a:lnTo>
                  <a:lnTo>
                    <a:pt x="734" y="529"/>
                  </a:lnTo>
                  <a:lnTo>
                    <a:pt x="760" y="490"/>
                  </a:lnTo>
                  <a:lnTo>
                    <a:pt x="783" y="451"/>
                  </a:lnTo>
                  <a:lnTo>
                    <a:pt x="806" y="410"/>
                  </a:lnTo>
                  <a:lnTo>
                    <a:pt x="827" y="369"/>
                  </a:lnTo>
                  <a:lnTo>
                    <a:pt x="845" y="326"/>
                  </a:lnTo>
                  <a:lnTo>
                    <a:pt x="863" y="283"/>
                  </a:lnTo>
                  <a:lnTo>
                    <a:pt x="878" y="239"/>
                  </a:lnTo>
                  <a:lnTo>
                    <a:pt x="890" y="194"/>
                  </a:lnTo>
                  <a:lnTo>
                    <a:pt x="901" y="150"/>
                  </a:lnTo>
                  <a:lnTo>
                    <a:pt x="911" y="104"/>
                  </a:lnTo>
                  <a:lnTo>
                    <a:pt x="919" y="58"/>
                  </a:lnTo>
                  <a:lnTo>
                    <a:pt x="924" y="10"/>
                  </a:lnTo>
                  <a:lnTo>
                    <a:pt x="924" y="10"/>
                  </a:lnTo>
                  <a:lnTo>
                    <a:pt x="925" y="4"/>
                  </a:lnTo>
                  <a:lnTo>
                    <a:pt x="925" y="4"/>
                  </a:lnTo>
                  <a:lnTo>
                    <a:pt x="920" y="7"/>
                  </a:lnTo>
                  <a:lnTo>
                    <a:pt x="920" y="7"/>
                  </a:lnTo>
                  <a:close/>
                </a:path>
              </a:pathLst>
            </a:custGeom>
            <a:gradFill>
              <a:gsLst>
                <a:gs pos="0">
                  <a:srgbClr val="5E368F"/>
                </a:gs>
                <a:gs pos="100000">
                  <a:srgbClr val="E1C1EA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/>
                <a:ea typeface="方正黑体简体" panose="03000509000000000000" pitchFamily="65" charset="-122"/>
              </a:endParaRPr>
            </a:p>
          </p:txBody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6A829F71-E999-45D2-BE52-B59F873C291B}"/>
                </a:ext>
              </a:extLst>
            </p:cNvPr>
            <p:cNvSpPr/>
            <p:nvPr/>
          </p:nvSpPr>
          <p:spPr bwMode="auto">
            <a:xfrm>
              <a:off x="7176221" y="2839978"/>
              <a:ext cx="1238405" cy="1216774"/>
            </a:xfrm>
            <a:custGeom>
              <a:avLst/>
              <a:gdLst>
                <a:gd name="T0" fmla="*/ 911 w 916"/>
                <a:gd name="T1" fmla="*/ 99 h 900"/>
                <a:gd name="T2" fmla="*/ 858 w 916"/>
                <a:gd name="T3" fmla="*/ 76 h 900"/>
                <a:gd name="T4" fmla="*/ 803 w 916"/>
                <a:gd name="T5" fmla="*/ 56 h 900"/>
                <a:gd name="T6" fmla="*/ 747 w 916"/>
                <a:gd name="T7" fmla="*/ 39 h 900"/>
                <a:gd name="T8" fmla="*/ 691 w 916"/>
                <a:gd name="T9" fmla="*/ 25 h 900"/>
                <a:gd name="T10" fmla="*/ 634 w 916"/>
                <a:gd name="T11" fmla="*/ 14 h 900"/>
                <a:gd name="T12" fmla="*/ 576 w 916"/>
                <a:gd name="T13" fmla="*/ 7 h 900"/>
                <a:gd name="T14" fmla="*/ 517 w 916"/>
                <a:gd name="T15" fmla="*/ 2 h 900"/>
                <a:gd name="T16" fmla="*/ 458 w 916"/>
                <a:gd name="T17" fmla="*/ 0 h 900"/>
                <a:gd name="T18" fmla="*/ 428 w 916"/>
                <a:gd name="T19" fmla="*/ 0 h 900"/>
                <a:gd name="T20" fmla="*/ 369 w 916"/>
                <a:gd name="T21" fmla="*/ 4 h 900"/>
                <a:gd name="T22" fmla="*/ 311 w 916"/>
                <a:gd name="T23" fmla="*/ 10 h 900"/>
                <a:gd name="T24" fmla="*/ 254 w 916"/>
                <a:gd name="T25" fmla="*/ 19 h 900"/>
                <a:gd name="T26" fmla="*/ 196 w 916"/>
                <a:gd name="T27" fmla="*/ 31 h 900"/>
                <a:gd name="T28" fmla="*/ 140 w 916"/>
                <a:gd name="T29" fmla="*/ 46 h 900"/>
                <a:gd name="T30" fmla="*/ 86 w 916"/>
                <a:gd name="T31" fmla="*/ 65 h 900"/>
                <a:gd name="T32" fmla="*/ 32 w 916"/>
                <a:gd name="T33" fmla="*/ 86 h 900"/>
                <a:gd name="T34" fmla="*/ 5 w 916"/>
                <a:gd name="T35" fmla="*/ 99 h 900"/>
                <a:gd name="T36" fmla="*/ 0 w 916"/>
                <a:gd name="T37" fmla="*/ 101 h 900"/>
                <a:gd name="T38" fmla="*/ 1 w 916"/>
                <a:gd name="T39" fmla="*/ 106 h 900"/>
                <a:gd name="T40" fmla="*/ 12 w 916"/>
                <a:gd name="T41" fmla="*/ 202 h 900"/>
                <a:gd name="T42" fmla="*/ 33 w 916"/>
                <a:gd name="T43" fmla="*/ 294 h 900"/>
                <a:gd name="T44" fmla="*/ 61 w 916"/>
                <a:gd name="T45" fmla="*/ 383 h 900"/>
                <a:gd name="T46" fmla="*/ 97 w 916"/>
                <a:gd name="T47" fmla="*/ 472 h 900"/>
                <a:gd name="T48" fmla="*/ 140 w 916"/>
                <a:gd name="T49" fmla="*/ 555 h 900"/>
                <a:gd name="T50" fmla="*/ 191 w 916"/>
                <a:gd name="T51" fmla="*/ 635 h 900"/>
                <a:gd name="T52" fmla="*/ 250 w 916"/>
                <a:gd name="T53" fmla="*/ 711 h 900"/>
                <a:gd name="T54" fmla="*/ 315 w 916"/>
                <a:gd name="T55" fmla="*/ 781 h 900"/>
                <a:gd name="T56" fmla="*/ 347 w 916"/>
                <a:gd name="T57" fmla="*/ 813 h 900"/>
                <a:gd name="T58" fmla="*/ 414 w 916"/>
                <a:gd name="T59" fmla="*/ 870 h 900"/>
                <a:gd name="T60" fmla="*/ 449 w 916"/>
                <a:gd name="T61" fmla="*/ 896 h 900"/>
                <a:gd name="T62" fmla="*/ 454 w 916"/>
                <a:gd name="T63" fmla="*/ 900 h 900"/>
                <a:gd name="T64" fmla="*/ 454 w 916"/>
                <a:gd name="T65" fmla="*/ 893 h 900"/>
                <a:gd name="T66" fmla="*/ 479 w 916"/>
                <a:gd name="T67" fmla="*/ 777 h 900"/>
                <a:gd name="T68" fmla="*/ 512 w 916"/>
                <a:gd name="T69" fmla="*/ 663 h 900"/>
                <a:gd name="T70" fmla="*/ 557 w 916"/>
                <a:gd name="T71" fmla="*/ 555 h 900"/>
                <a:gd name="T72" fmla="*/ 612 w 916"/>
                <a:gd name="T73" fmla="*/ 452 h 900"/>
                <a:gd name="T74" fmla="*/ 674 w 916"/>
                <a:gd name="T75" fmla="*/ 355 h 900"/>
                <a:gd name="T76" fmla="*/ 746 w 916"/>
                <a:gd name="T77" fmla="*/ 264 h 900"/>
                <a:gd name="T78" fmla="*/ 824 w 916"/>
                <a:gd name="T79" fmla="*/ 181 h 900"/>
                <a:gd name="T80" fmla="*/ 911 w 916"/>
                <a:gd name="T81" fmla="*/ 105 h 900"/>
                <a:gd name="T82" fmla="*/ 916 w 916"/>
                <a:gd name="T83" fmla="*/ 101 h 900"/>
                <a:gd name="T84" fmla="*/ 911 w 916"/>
                <a:gd name="T85" fmla="*/ 99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16" h="900">
                  <a:moveTo>
                    <a:pt x="911" y="99"/>
                  </a:moveTo>
                  <a:lnTo>
                    <a:pt x="911" y="99"/>
                  </a:lnTo>
                  <a:lnTo>
                    <a:pt x="884" y="86"/>
                  </a:lnTo>
                  <a:lnTo>
                    <a:pt x="858" y="76"/>
                  </a:lnTo>
                  <a:lnTo>
                    <a:pt x="831" y="65"/>
                  </a:lnTo>
                  <a:lnTo>
                    <a:pt x="803" y="56"/>
                  </a:lnTo>
                  <a:lnTo>
                    <a:pt x="776" y="48"/>
                  </a:lnTo>
                  <a:lnTo>
                    <a:pt x="747" y="39"/>
                  </a:lnTo>
                  <a:lnTo>
                    <a:pt x="720" y="31"/>
                  </a:lnTo>
                  <a:lnTo>
                    <a:pt x="691" y="25"/>
                  </a:lnTo>
                  <a:lnTo>
                    <a:pt x="663" y="19"/>
                  </a:lnTo>
                  <a:lnTo>
                    <a:pt x="634" y="14"/>
                  </a:lnTo>
                  <a:lnTo>
                    <a:pt x="605" y="10"/>
                  </a:lnTo>
                  <a:lnTo>
                    <a:pt x="576" y="7"/>
                  </a:lnTo>
                  <a:lnTo>
                    <a:pt x="547" y="4"/>
                  </a:lnTo>
                  <a:lnTo>
                    <a:pt x="517" y="2"/>
                  </a:lnTo>
                  <a:lnTo>
                    <a:pt x="487" y="0"/>
                  </a:lnTo>
                  <a:lnTo>
                    <a:pt x="458" y="0"/>
                  </a:lnTo>
                  <a:lnTo>
                    <a:pt x="458" y="0"/>
                  </a:lnTo>
                  <a:lnTo>
                    <a:pt x="428" y="0"/>
                  </a:lnTo>
                  <a:lnTo>
                    <a:pt x="399" y="2"/>
                  </a:lnTo>
                  <a:lnTo>
                    <a:pt x="369" y="4"/>
                  </a:lnTo>
                  <a:lnTo>
                    <a:pt x="339" y="7"/>
                  </a:lnTo>
                  <a:lnTo>
                    <a:pt x="311" y="10"/>
                  </a:lnTo>
                  <a:lnTo>
                    <a:pt x="282" y="14"/>
                  </a:lnTo>
                  <a:lnTo>
                    <a:pt x="254" y="19"/>
                  </a:lnTo>
                  <a:lnTo>
                    <a:pt x="225" y="25"/>
                  </a:lnTo>
                  <a:lnTo>
                    <a:pt x="196" y="31"/>
                  </a:lnTo>
                  <a:lnTo>
                    <a:pt x="168" y="39"/>
                  </a:lnTo>
                  <a:lnTo>
                    <a:pt x="140" y="46"/>
                  </a:lnTo>
                  <a:lnTo>
                    <a:pt x="113" y="56"/>
                  </a:lnTo>
                  <a:lnTo>
                    <a:pt x="86" y="65"/>
                  </a:lnTo>
                  <a:lnTo>
                    <a:pt x="58" y="76"/>
                  </a:lnTo>
                  <a:lnTo>
                    <a:pt x="32" y="86"/>
                  </a:lnTo>
                  <a:lnTo>
                    <a:pt x="5" y="99"/>
                  </a:lnTo>
                  <a:lnTo>
                    <a:pt x="5" y="99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1" y="106"/>
                  </a:lnTo>
                  <a:lnTo>
                    <a:pt x="1" y="106"/>
                  </a:lnTo>
                  <a:lnTo>
                    <a:pt x="6" y="155"/>
                  </a:lnTo>
                  <a:lnTo>
                    <a:pt x="12" y="202"/>
                  </a:lnTo>
                  <a:lnTo>
                    <a:pt x="22" y="248"/>
                  </a:lnTo>
                  <a:lnTo>
                    <a:pt x="33" y="294"/>
                  </a:lnTo>
                  <a:lnTo>
                    <a:pt x="46" y="340"/>
                  </a:lnTo>
                  <a:lnTo>
                    <a:pt x="61" y="383"/>
                  </a:lnTo>
                  <a:lnTo>
                    <a:pt x="78" y="428"/>
                  </a:lnTo>
                  <a:lnTo>
                    <a:pt x="97" y="472"/>
                  </a:lnTo>
                  <a:lnTo>
                    <a:pt x="118" y="514"/>
                  </a:lnTo>
                  <a:lnTo>
                    <a:pt x="140" y="555"/>
                  </a:lnTo>
                  <a:lnTo>
                    <a:pt x="165" y="595"/>
                  </a:lnTo>
                  <a:lnTo>
                    <a:pt x="191" y="635"/>
                  </a:lnTo>
                  <a:lnTo>
                    <a:pt x="220" y="673"/>
                  </a:lnTo>
                  <a:lnTo>
                    <a:pt x="250" y="711"/>
                  </a:lnTo>
                  <a:lnTo>
                    <a:pt x="281" y="747"/>
                  </a:lnTo>
                  <a:lnTo>
                    <a:pt x="315" y="781"/>
                  </a:lnTo>
                  <a:lnTo>
                    <a:pt x="315" y="781"/>
                  </a:lnTo>
                  <a:lnTo>
                    <a:pt x="347" y="813"/>
                  </a:lnTo>
                  <a:lnTo>
                    <a:pt x="379" y="842"/>
                  </a:lnTo>
                  <a:lnTo>
                    <a:pt x="414" y="870"/>
                  </a:lnTo>
                  <a:lnTo>
                    <a:pt x="449" y="896"/>
                  </a:lnTo>
                  <a:lnTo>
                    <a:pt x="449" y="896"/>
                  </a:lnTo>
                  <a:lnTo>
                    <a:pt x="454" y="900"/>
                  </a:lnTo>
                  <a:lnTo>
                    <a:pt x="454" y="900"/>
                  </a:lnTo>
                  <a:lnTo>
                    <a:pt x="454" y="893"/>
                  </a:lnTo>
                  <a:lnTo>
                    <a:pt x="454" y="893"/>
                  </a:lnTo>
                  <a:lnTo>
                    <a:pt x="465" y="834"/>
                  </a:lnTo>
                  <a:lnTo>
                    <a:pt x="479" y="777"/>
                  </a:lnTo>
                  <a:lnTo>
                    <a:pt x="494" y="719"/>
                  </a:lnTo>
                  <a:lnTo>
                    <a:pt x="512" y="663"/>
                  </a:lnTo>
                  <a:lnTo>
                    <a:pt x="533" y="609"/>
                  </a:lnTo>
                  <a:lnTo>
                    <a:pt x="557" y="555"/>
                  </a:lnTo>
                  <a:lnTo>
                    <a:pt x="583" y="503"/>
                  </a:lnTo>
                  <a:lnTo>
                    <a:pt x="612" y="452"/>
                  </a:lnTo>
                  <a:lnTo>
                    <a:pt x="642" y="403"/>
                  </a:lnTo>
                  <a:lnTo>
                    <a:pt x="674" y="355"/>
                  </a:lnTo>
                  <a:lnTo>
                    <a:pt x="709" y="309"/>
                  </a:lnTo>
                  <a:lnTo>
                    <a:pt x="746" y="264"/>
                  </a:lnTo>
                  <a:lnTo>
                    <a:pt x="785" y="222"/>
                  </a:lnTo>
                  <a:lnTo>
                    <a:pt x="824" y="181"/>
                  </a:lnTo>
                  <a:lnTo>
                    <a:pt x="868" y="142"/>
                  </a:lnTo>
                  <a:lnTo>
                    <a:pt x="911" y="105"/>
                  </a:lnTo>
                  <a:lnTo>
                    <a:pt x="911" y="105"/>
                  </a:lnTo>
                  <a:lnTo>
                    <a:pt x="916" y="101"/>
                  </a:lnTo>
                  <a:lnTo>
                    <a:pt x="916" y="101"/>
                  </a:lnTo>
                  <a:lnTo>
                    <a:pt x="911" y="99"/>
                  </a:lnTo>
                  <a:lnTo>
                    <a:pt x="911" y="99"/>
                  </a:lnTo>
                  <a:close/>
                </a:path>
              </a:pathLst>
            </a:custGeom>
            <a:gradFill>
              <a:gsLst>
                <a:gs pos="0">
                  <a:srgbClr val="5E368F"/>
                </a:gs>
                <a:gs pos="100000">
                  <a:srgbClr val="E1C1EA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/>
                <a:ea typeface="方正黑体简体" panose="03000509000000000000" pitchFamily="65" charset="-122"/>
              </a:endParaRPr>
            </a:p>
          </p:txBody>
        </p:sp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EA393652-FCA5-4FB0-95C9-ABF3396830EA}"/>
                </a:ext>
              </a:extLst>
            </p:cNvPr>
            <p:cNvSpPr/>
            <p:nvPr/>
          </p:nvSpPr>
          <p:spPr bwMode="auto">
            <a:xfrm>
              <a:off x="8859423" y="3122540"/>
              <a:ext cx="2065811" cy="2644455"/>
            </a:xfrm>
            <a:custGeom>
              <a:avLst/>
              <a:gdLst>
                <a:gd name="T0" fmla="*/ 1105 w 1528"/>
                <a:gd name="T1" fmla="*/ 19 h 1956"/>
                <a:gd name="T2" fmla="*/ 1177 w 1528"/>
                <a:gd name="T3" fmla="*/ 80 h 1956"/>
                <a:gd name="T4" fmla="*/ 1243 w 1528"/>
                <a:gd name="T5" fmla="*/ 146 h 1956"/>
                <a:gd name="T6" fmla="*/ 1304 w 1528"/>
                <a:gd name="T7" fmla="*/ 218 h 1956"/>
                <a:gd name="T8" fmla="*/ 1357 w 1528"/>
                <a:gd name="T9" fmla="*/ 295 h 1956"/>
                <a:gd name="T10" fmla="*/ 1405 w 1528"/>
                <a:gd name="T11" fmla="*/ 377 h 1956"/>
                <a:gd name="T12" fmla="*/ 1446 w 1528"/>
                <a:gd name="T13" fmla="*/ 463 h 1956"/>
                <a:gd name="T14" fmla="*/ 1478 w 1528"/>
                <a:gd name="T15" fmla="*/ 553 h 1956"/>
                <a:gd name="T16" fmla="*/ 1503 w 1528"/>
                <a:gd name="T17" fmla="*/ 646 h 1956"/>
                <a:gd name="T18" fmla="*/ 1519 w 1528"/>
                <a:gd name="T19" fmla="*/ 743 h 1956"/>
                <a:gd name="T20" fmla="*/ 1527 w 1528"/>
                <a:gd name="T21" fmla="*/ 842 h 1956"/>
                <a:gd name="T22" fmla="*/ 1527 w 1528"/>
                <a:gd name="T23" fmla="*/ 931 h 1956"/>
                <a:gd name="T24" fmla="*/ 1505 w 1528"/>
                <a:gd name="T25" fmla="*/ 1092 h 1956"/>
                <a:gd name="T26" fmla="*/ 1462 w 1528"/>
                <a:gd name="T27" fmla="*/ 1247 h 1956"/>
                <a:gd name="T28" fmla="*/ 1397 w 1528"/>
                <a:gd name="T29" fmla="*/ 1390 h 1956"/>
                <a:gd name="T30" fmla="*/ 1313 w 1528"/>
                <a:gd name="T31" fmla="*/ 1522 h 1956"/>
                <a:gd name="T32" fmla="*/ 1211 w 1528"/>
                <a:gd name="T33" fmla="*/ 1639 h 1956"/>
                <a:gd name="T34" fmla="*/ 1094 w 1528"/>
                <a:gd name="T35" fmla="*/ 1741 h 1956"/>
                <a:gd name="T36" fmla="*/ 962 w 1528"/>
                <a:gd name="T37" fmla="*/ 1825 h 1956"/>
                <a:gd name="T38" fmla="*/ 819 w 1528"/>
                <a:gd name="T39" fmla="*/ 1890 h 1956"/>
                <a:gd name="T40" fmla="*/ 665 w 1528"/>
                <a:gd name="T41" fmla="*/ 1933 h 1956"/>
                <a:gd name="T42" fmla="*/ 503 w 1528"/>
                <a:gd name="T43" fmla="*/ 1955 h 1956"/>
                <a:gd name="T44" fmla="*/ 419 w 1528"/>
                <a:gd name="T45" fmla="*/ 1955 h 1956"/>
                <a:gd name="T46" fmla="*/ 330 w 1528"/>
                <a:gd name="T47" fmla="*/ 1950 h 1956"/>
                <a:gd name="T48" fmla="*/ 243 w 1528"/>
                <a:gd name="T49" fmla="*/ 1936 h 1956"/>
                <a:gd name="T50" fmla="*/ 160 w 1528"/>
                <a:gd name="T51" fmla="*/ 1916 h 1956"/>
                <a:gd name="T52" fmla="*/ 78 w 1528"/>
                <a:gd name="T53" fmla="*/ 1890 h 1956"/>
                <a:gd name="T54" fmla="*/ 0 w 1528"/>
                <a:gd name="T55" fmla="*/ 1858 h 1956"/>
                <a:gd name="T56" fmla="*/ 78 w 1528"/>
                <a:gd name="T57" fmla="*/ 1790 h 1956"/>
                <a:gd name="T58" fmla="*/ 145 w 1528"/>
                <a:gd name="T59" fmla="*/ 1721 h 1956"/>
                <a:gd name="T60" fmla="*/ 258 w 1528"/>
                <a:gd name="T61" fmla="*/ 1578 h 1956"/>
                <a:gd name="T62" fmla="*/ 348 w 1528"/>
                <a:gd name="T63" fmla="*/ 1421 h 1956"/>
                <a:gd name="T64" fmla="*/ 414 w 1528"/>
                <a:gd name="T65" fmla="*/ 1253 h 1956"/>
                <a:gd name="T66" fmla="*/ 456 w 1528"/>
                <a:gd name="T67" fmla="*/ 1076 h 1956"/>
                <a:gd name="T68" fmla="*/ 471 w 1528"/>
                <a:gd name="T69" fmla="*/ 893 h 1956"/>
                <a:gd name="T70" fmla="*/ 539 w 1528"/>
                <a:gd name="T71" fmla="*/ 851 h 1956"/>
                <a:gd name="T72" fmla="*/ 636 w 1528"/>
                <a:gd name="T73" fmla="*/ 778 h 1956"/>
                <a:gd name="T74" fmla="*/ 726 w 1528"/>
                <a:gd name="T75" fmla="*/ 696 h 1956"/>
                <a:gd name="T76" fmla="*/ 794 w 1528"/>
                <a:gd name="T77" fmla="*/ 622 h 1956"/>
                <a:gd name="T78" fmla="*/ 885 w 1528"/>
                <a:gd name="T79" fmla="*/ 503 h 1956"/>
                <a:gd name="T80" fmla="*/ 960 w 1528"/>
                <a:gd name="T81" fmla="*/ 375 h 1956"/>
                <a:gd name="T82" fmla="*/ 1018 w 1528"/>
                <a:gd name="T83" fmla="*/ 239 h 1956"/>
                <a:gd name="T84" fmla="*/ 1060 w 1528"/>
                <a:gd name="T85" fmla="*/ 99 h 1956"/>
                <a:gd name="T86" fmla="*/ 1080 w 1528"/>
                <a:gd name="T87" fmla="*/ 0 h 1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28" h="1956">
                  <a:moveTo>
                    <a:pt x="1080" y="0"/>
                  </a:moveTo>
                  <a:lnTo>
                    <a:pt x="1080" y="0"/>
                  </a:lnTo>
                  <a:lnTo>
                    <a:pt x="1105" y="19"/>
                  </a:lnTo>
                  <a:lnTo>
                    <a:pt x="1130" y="39"/>
                  </a:lnTo>
                  <a:lnTo>
                    <a:pt x="1154" y="59"/>
                  </a:lnTo>
                  <a:lnTo>
                    <a:pt x="1177" y="80"/>
                  </a:lnTo>
                  <a:lnTo>
                    <a:pt x="1200" y="101"/>
                  </a:lnTo>
                  <a:lnTo>
                    <a:pt x="1222" y="123"/>
                  </a:lnTo>
                  <a:lnTo>
                    <a:pt x="1243" y="146"/>
                  </a:lnTo>
                  <a:lnTo>
                    <a:pt x="1264" y="169"/>
                  </a:lnTo>
                  <a:lnTo>
                    <a:pt x="1284" y="193"/>
                  </a:lnTo>
                  <a:lnTo>
                    <a:pt x="1304" y="218"/>
                  </a:lnTo>
                  <a:lnTo>
                    <a:pt x="1323" y="243"/>
                  </a:lnTo>
                  <a:lnTo>
                    <a:pt x="1340" y="269"/>
                  </a:lnTo>
                  <a:lnTo>
                    <a:pt x="1357" y="295"/>
                  </a:lnTo>
                  <a:lnTo>
                    <a:pt x="1375" y="322"/>
                  </a:lnTo>
                  <a:lnTo>
                    <a:pt x="1390" y="349"/>
                  </a:lnTo>
                  <a:lnTo>
                    <a:pt x="1405" y="377"/>
                  </a:lnTo>
                  <a:lnTo>
                    <a:pt x="1420" y="405"/>
                  </a:lnTo>
                  <a:lnTo>
                    <a:pt x="1433" y="434"/>
                  </a:lnTo>
                  <a:lnTo>
                    <a:pt x="1446" y="463"/>
                  </a:lnTo>
                  <a:lnTo>
                    <a:pt x="1457" y="493"/>
                  </a:lnTo>
                  <a:lnTo>
                    <a:pt x="1468" y="523"/>
                  </a:lnTo>
                  <a:lnTo>
                    <a:pt x="1478" y="553"/>
                  </a:lnTo>
                  <a:lnTo>
                    <a:pt x="1487" y="584"/>
                  </a:lnTo>
                  <a:lnTo>
                    <a:pt x="1495" y="615"/>
                  </a:lnTo>
                  <a:lnTo>
                    <a:pt x="1503" y="646"/>
                  </a:lnTo>
                  <a:lnTo>
                    <a:pt x="1509" y="678"/>
                  </a:lnTo>
                  <a:lnTo>
                    <a:pt x="1515" y="711"/>
                  </a:lnTo>
                  <a:lnTo>
                    <a:pt x="1519" y="743"/>
                  </a:lnTo>
                  <a:lnTo>
                    <a:pt x="1523" y="775"/>
                  </a:lnTo>
                  <a:lnTo>
                    <a:pt x="1525" y="809"/>
                  </a:lnTo>
                  <a:lnTo>
                    <a:pt x="1527" y="842"/>
                  </a:lnTo>
                  <a:lnTo>
                    <a:pt x="1528" y="876"/>
                  </a:lnTo>
                  <a:lnTo>
                    <a:pt x="1528" y="876"/>
                  </a:lnTo>
                  <a:lnTo>
                    <a:pt x="1527" y="931"/>
                  </a:lnTo>
                  <a:lnTo>
                    <a:pt x="1522" y="985"/>
                  </a:lnTo>
                  <a:lnTo>
                    <a:pt x="1515" y="1040"/>
                  </a:lnTo>
                  <a:lnTo>
                    <a:pt x="1505" y="1092"/>
                  </a:lnTo>
                  <a:lnTo>
                    <a:pt x="1493" y="1145"/>
                  </a:lnTo>
                  <a:lnTo>
                    <a:pt x="1479" y="1197"/>
                  </a:lnTo>
                  <a:lnTo>
                    <a:pt x="1462" y="1247"/>
                  </a:lnTo>
                  <a:lnTo>
                    <a:pt x="1442" y="1295"/>
                  </a:lnTo>
                  <a:lnTo>
                    <a:pt x="1421" y="1344"/>
                  </a:lnTo>
                  <a:lnTo>
                    <a:pt x="1397" y="1390"/>
                  </a:lnTo>
                  <a:lnTo>
                    <a:pt x="1371" y="1435"/>
                  </a:lnTo>
                  <a:lnTo>
                    <a:pt x="1343" y="1479"/>
                  </a:lnTo>
                  <a:lnTo>
                    <a:pt x="1313" y="1522"/>
                  </a:lnTo>
                  <a:lnTo>
                    <a:pt x="1280" y="1561"/>
                  </a:lnTo>
                  <a:lnTo>
                    <a:pt x="1247" y="1601"/>
                  </a:lnTo>
                  <a:lnTo>
                    <a:pt x="1211" y="1639"/>
                  </a:lnTo>
                  <a:lnTo>
                    <a:pt x="1173" y="1675"/>
                  </a:lnTo>
                  <a:lnTo>
                    <a:pt x="1134" y="1708"/>
                  </a:lnTo>
                  <a:lnTo>
                    <a:pt x="1094" y="1741"/>
                  </a:lnTo>
                  <a:lnTo>
                    <a:pt x="1052" y="1770"/>
                  </a:lnTo>
                  <a:lnTo>
                    <a:pt x="1007" y="1799"/>
                  </a:lnTo>
                  <a:lnTo>
                    <a:pt x="962" y="1825"/>
                  </a:lnTo>
                  <a:lnTo>
                    <a:pt x="916" y="1849"/>
                  </a:lnTo>
                  <a:lnTo>
                    <a:pt x="868" y="1870"/>
                  </a:lnTo>
                  <a:lnTo>
                    <a:pt x="819" y="1890"/>
                  </a:lnTo>
                  <a:lnTo>
                    <a:pt x="768" y="1907"/>
                  </a:lnTo>
                  <a:lnTo>
                    <a:pt x="717" y="1921"/>
                  </a:lnTo>
                  <a:lnTo>
                    <a:pt x="665" y="1933"/>
                  </a:lnTo>
                  <a:lnTo>
                    <a:pt x="613" y="1943"/>
                  </a:lnTo>
                  <a:lnTo>
                    <a:pt x="558" y="1950"/>
                  </a:lnTo>
                  <a:lnTo>
                    <a:pt x="503" y="1955"/>
                  </a:lnTo>
                  <a:lnTo>
                    <a:pt x="448" y="1956"/>
                  </a:lnTo>
                  <a:lnTo>
                    <a:pt x="448" y="1956"/>
                  </a:lnTo>
                  <a:lnTo>
                    <a:pt x="419" y="1955"/>
                  </a:lnTo>
                  <a:lnTo>
                    <a:pt x="389" y="1953"/>
                  </a:lnTo>
                  <a:lnTo>
                    <a:pt x="359" y="1952"/>
                  </a:lnTo>
                  <a:lnTo>
                    <a:pt x="330" y="1950"/>
                  </a:lnTo>
                  <a:lnTo>
                    <a:pt x="301" y="1946"/>
                  </a:lnTo>
                  <a:lnTo>
                    <a:pt x="272" y="1941"/>
                  </a:lnTo>
                  <a:lnTo>
                    <a:pt x="243" y="1936"/>
                  </a:lnTo>
                  <a:lnTo>
                    <a:pt x="216" y="1930"/>
                  </a:lnTo>
                  <a:lnTo>
                    <a:pt x="187" y="1923"/>
                  </a:lnTo>
                  <a:lnTo>
                    <a:pt x="160" y="1916"/>
                  </a:lnTo>
                  <a:lnTo>
                    <a:pt x="133" y="1909"/>
                  </a:lnTo>
                  <a:lnTo>
                    <a:pt x="105" y="1900"/>
                  </a:lnTo>
                  <a:lnTo>
                    <a:pt x="78" y="1890"/>
                  </a:lnTo>
                  <a:lnTo>
                    <a:pt x="52" y="1880"/>
                  </a:lnTo>
                  <a:lnTo>
                    <a:pt x="0" y="1858"/>
                  </a:lnTo>
                  <a:lnTo>
                    <a:pt x="0" y="1858"/>
                  </a:lnTo>
                  <a:lnTo>
                    <a:pt x="27" y="1836"/>
                  </a:lnTo>
                  <a:lnTo>
                    <a:pt x="53" y="1814"/>
                  </a:lnTo>
                  <a:lnTo>
                    <a:pt x="78" y="1790"/>
                  </a:lnTo>
                  <a:lnTo>
                    <a:pt x="103" y="1765"/>
                  </a:lnTo>
                  <a:lnTo>
                    <a:pt x="103" y="1765"/>
                  </a:lnTo>
                  <a:lnTo>
                    <a:pt x="145" y="1721"/>
                  </a:lnTo>
                  <a:lnTo>
                    <a:pt x="185" y="1675"/>
                  </a:lnTo>
                  <a:lnTo>
                    <a:pt x="223" y="1627"/>
                  </a:lnTo>
                  <a:lnTo>
                    <a:pt x="258" y="1578"/>
                  </a:lnTo>
                  <a:lnTo>
                    <a:pt x="291" y="1527"/>
                  </a:lnTo>
                  <a:lnTo>
                    <a:pt x="320" y="1474"/>
                  </a:lnTo>
                  <a:lnTo>
                    <a:pt x="348" y="1421"/>
                  </a:lnTo>
                  <a:lnTo>
                    <a:pt x="373" y="1366"/>
                  </a:lnTo>
                  <a:lnTo>
                    <a:pt x="395" y="1310"/>
                  </a:lnTo>
                  <a:lnTo>
                    <a:pt x="414" y="1253"/>
                  </a:lnTo>
                  <a:lnTo>
                    <a:pt x="431" y="1194"/>
                  </a:lnTo>
                  <a:lnTo>
                    <a:pt x="445" y="1136"/>
                  </a:lnTo>
                  <a:lnTo>
                    <a:pt x="456" y="1076"/>
                  </a:lnTo>
                  <a:lnTo>
                    <a:pt x="463" y="1015"/>
                  </a:lnTo>
                  <a:lnTo>
                    <a:pt x="468" y="954"/>
                  </a:lnTo>
                  <a:lnTo>
                    <a:pt x="471" y="893"/>
                  </a:lnTo>
                  <a:lnTo>
                    <a:pt x="471" y="893"/>
                  </a:lnTo>
                  <a:lnTo>
                    <a:pt x="506" y="872"/>
                  </a:lnTo>
                  <a:lnTo>
                    <a:pt x="539" y="851"/>
                  </a:lnTo>
                  <a:lnTo>
                    <a:pt x="572" y="828"/>
                  </a:lnTo>
                  <a:lnTo>
                    <a:pt x="604" y="804"/>
                  </a:lnTo>
                  <a:lnTo>
                    <a:pt x="636" y="778"/>
                  </a:lnTo>
                  <a:lnTo>
                    <a:pt x="666" y="752"/>
                  </a:lnTo>
                  <a:lnTo>
                    <a:pt x="697" y="724"/>
                  </a:lnTo>
                  <a:lnTo>
                    <a:pt x="726" y="696"/>
                  </a:lnTo>
                  <a:lnTo>
                    <a:pt x="726" y="696"/>
                  </a:lnTo>
                  <a:lnTo>
                    <a:pt x="761" y="660"/>
                  </a:lnTo>
                  <a:lnTo>
                    <a:pt x="794" y="622"/>
                  </a:lnTo>
                  <a:lnTo>
                    <a:pt x="826" y="584"/>
                  </a:lnTo>
                  <a:lnTo>
                    <a:pt x="856" y="544"/>
                  </a:lnTo>
                  <a:lnTo>
                    <a:pt x="885" y="503"/>
                  </a:lnTo>
                  <a:lnTo>
                    <a:pt x="911" y="461"/>
                  </a:lnTo>
                  <a:lnTo>
                    <a:pt x="936" y="418"/>
                  </a:lnTo>
                  <a:lnTo>
                    <a:pt x="960" y="375"/>
                  </a:lnTo>
                  <a:lnTo>
                    <a:pt x="981" y="331"/>
                  </a:lnTo>
                  <a:lnTo>
                    <a:pt x="1001" y="285"/>
                  </a:lnTo>
                  <a:lnTo>
                    <a:pt x="1018" y="239"/>
                  </a:lnTo>
                  <a:lnTo>
                    <a:pt x="1034" y="193"/>
                  </a:lnTo>
                  <a:lnTo>
                    <a:pt x="1049" y="146"/>
                  </a:lnTo>
                  <a:lnTo>
                    <a:pt x="1060" y="99"/>
                  </a:lnTo>
                  <a:lnTo>
                    <a:pt x="1071" y="50"/>
                  </a:lnTo>
                  <a:lnTo>
                    <a:pt x="1080" y="0"/>
                  </a:lnTo>
                  <a:lnTo>
                    <a:pt x="1080" y="0"/>
                  </a:lnTo>
                  <a:close/>
                </a:path>
              </a:pathLst>
            </a:custGeom>
            <a:gradFill>
              <a:gsLst>
                <a:gs pos="0">
                  <a:srgbClr val="5E368F"/>
                </a:gs>
                <a:gs pos="100000">
                  <a:srgbClr val="E1C1EA"/>
                </a:gs>
              </a:gsLst>
              <a:lin ang="5400000" scaled="1"/>
            </a:gradFill>
            <a:ln w="139700">
              <a:noFill/>
            </a:ln>
            <a:effectLst>
              <a:outerShdw blurRad="2794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/>
                <a:ea typeface="方正黑体简体" panose="03000509000000000000" pitchFamily="65" charset="-122"/>
              </a:endParaRPr>
            </a:p>
          </p:txBody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A8E1FF9D-17E9-424F-93D9-3000993D70B9}"/>
                </a:ext>
              </a:extLst>
            </p:cNvPr>
            <p:cNvSpPr/>
            <p:nvPr/>
          </p:nvSpPr>
          <p:spPr bwMode="auto">
            <a:xfrm>
              <a:off x="6335295" y="3113076"/>
              <a:ext cx="2065811" cy="2653918"/>
            </a:xfrm>
            <a:custGeom>
              <a:avLst/>
              <a:gdLst>
                <a:gd name="T0" fmla="*/ 1450 w 1528"/>
                <a:gd name="T1" fmla="*/ 1797 h 1963"/>
                <a:gd name="T2" fmla="*/ 1528 w 1528"/>
                <a:gd name="T3" fmla="*/ 1865 h 1963"/>
                <a:gd name="T4" fmla="*/ 1450 w 1528"/>
                <a:gd name="T5" fmla="*/ 1897 h 1963"/>
                <a:gd name="T6" fmla="*/ 1368 w 1528"/>
                <a:gd name="T7" fmla="*/ 1923 h 1963"/>
                <a:gd name="T8" fmla="*/ 1285 w 1528"/>
                <a:gd name="T9" fmla="*/ 1943 h 1963"/>
                <a:gd name="T10" fmla="*/ 1198 w 1528"/>
                <a:gd name="T11" fmla="*/ 1957 h 1963"/>
                <a:gd name="T12" fmla="*/ 1109 w 1528"/>
                <a:gd name="T13" fmla="*/ 1962 h 1963"/>
                <a:gd name="T14" fmla="*/ 1025 w 1528"/>
                <a:gd name="T15" fmla="*/ 1962 h 1963"/>
                <a:gd name="T16" fmla="*/ 863 w 1528"/>
                <a:gd name="T17" fmla="*/ 1940 h 1963"/>
                <a:gd name="T18" fmla="*/ 709 w 1528"/>
                <a:gd name="T19" fmla="*/ 1897 h 1963"/>
                <a:gd name="T20" fmla="*/ 566 w 1528"/>
                <a:gd name="T21" fmla="*/ 1832 h 1963"/>
                <a:gd name="T22" fmla="*/ 434 w 1528"/>
                <a:gd name="T23" fmla="*/ 1748 h 1963"/>
                <a:gd name="T24" fmla="*/ 317 w 1528"/>
                <a:gd name="T25" fmla="*/ 1646 h 1963"/>
                <a:gd name="T26" fmla="*/ 215 w 1528"/>
                <a:gd name="T27" fmla="*/ 1529 h 1963"/>
                <a:gd name="T28" fmla="*/ 131 w 1528"/>
                <a:gd name="T29" fmla="*/ 1397 h 1963"/>
                <a:gd name="T30" fmla="*/ 66 w 1528"/>
                <a:gd name="T31" fmla="*/ 1254 h 1963"/>
                <a:gd name="T32" fmla="*/ 23 w 1528"/>
                <a:gd name="T33" fmla="*/ 1099 h 1963"/>
                <a:gd name="T34" fmla="*/ 1 w 1528"/>
                <a:gd name="T35" fmla="*/ 938 h 1963"/>
                <a:gd name="T36" fmla="*/ 1 w 1528"/>
                <a:gd name="T37" fmla="*/ 848 h 1963"/>
                <a:gd name="T38" fmla="*/ 9 w 1528"/>
                <a:gd name="T39" fmla="*/ 749 h 1963"/>
                <a:gd name="T40" fmla="*/ 26 w 1528"/>
                <a:gd name="T41" fmla="*/ 650 h 1963"/>
                <a:gd name="T42" fmla="*/ 51 w 1528"/>
                <a:gd name="T43" fmla="*/ 556 h 1963"/>
                <a:gd name="T44" fmla="*/ 85 w 1528"/>
                <a:gd name="T45" fmla="*/ 465 h 1963"/>
                <a:gd name="T46" fmla="*/ 126 w 1528"/>
                <a:gd name="T47" fmla="*/ 378 h 1963"/>
                <a:gd name="T48" fmla="*/ 174 w 1528"/>
                <a:gd name="T49" fmla="*/ 296 h 1963"/>
                <a:gd name="T50" fmla="*/ 230 w 1528"/>
                <a:gd name="T51" fmla="*/ 219 h 1963"/>
                <a:gd name="T52" fmla="*/ 291 w 1528"/>
                <a:gd name="T53" fmla="*/ 145 h 1963"/>
                <a:gd name="T54" fmla="*/ 360 w 1528"/>
                <a:gd name="T55" fmla="*/ 79 h 1963"/>
                <a:gd name="T56" fmla="*/ 433 w 1528"/>
                <a:gd name="T57" fmla="*/ 18 h 1963"/>
                <a:gd name="T58" fmla="*/ 466 w 1528"/>
                <a:gd name="T59" fmla="*/ 50 h 1963"/>
                <a:gd name="T60" fmla="*/ 504 w 1528"/>
                <a:gd name="T61" fmla="*/ 195 h 1963"/>
                <a:gd name="T62" fmla="*/ 557 w 1528"/>
                <a:gd name="T63" fmla="*/ 333 h 1963"/>
                <a:gd name="T64" fmla="*/ 627 w 1528"/>
                <a:gd name="T65" fmla="*/ 465 h 1963"/>
                <a:gd name="T66" fmla="*/ 713 w 1528"/>
                <a:gd name="T67" fmla="*/ 589 h 1963"/>
                <a:gd name="T68" fmla="*/ 813 w 1528"/>
                <a:gd name="T69" fmla="*/ 703 h 1963"/>
                <a:gd name="T70" fmla="*/ 871 w 1528"/>
                <a:gd name="T71" fmla="*/ 756 h 1963"/>
                <a:gd name="T72" fmla="*/ 961 w 1528"/>
                <a:gd name="T73" fmla="*/ 830 h 1963"/>
                <a:gd name="T74" fmla="*/ 1057 w 1528"/>
                <a:gd name="T75" fmla="*/ 893 h 1963"/>
                <a:gd name="T76" fmla="*/ 1058 w 1528"/>
                <a:gd name="T77" fmla="*/ 955 h 1963"/>
                <a:gd name="T78" fmla="*/ 1072 w 1528"/>
                <a:gd name="T79" fmla="*/ 1078 h 1963"/>
                <a:gd name="T80" fmla="*/ 1113 w 1528"/>
                <a:gd name="T81" fmla="*/ 1256 h 1963"/>
                <a:gd name="T82" fmla="*/ 1179 w 1528"/>
                <a:gd name="T83" fmla="*/ 1425 h 1963"/>
                <a:gd name="T84" fmla="*/ 1269 w 1528"/>
                <a:gd name="T85" fmla="*/ 1583 h 1963"/>
                <a:gd name="T86" fmla="*/ 1362 w 1528"/>
                <a:gd name="T87" fmla="*/ 1705 h 1963"/>
                <a:gd name="T88" fmla="*/ 1425 w 1528"/>
                <a:gd name="T89" fmla="*/ 1772 h 1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28" h="1963">
                  <a:moveTo>
                    <a:pt x="1425" y="1772"/>
                  </a:moveTo>
                  <a:lnTo>
                    <a:pt x="1425" y="1772"/>
                  </a:lnTo>
                  <a:lnTo>
                    <a:pt x="1450" y="1797"/>
                  </a:lnTo>
                  <a:lnTo>
                    <a:pt x="1475" y="1821"/>
                  </a:lnTo>
                  <a:lnTo>
                    <a:pt x="1501" y="1843"/>
                  </a:lnTo>
                  <a:lnTo>
                    <a:pt x="1528" y="1865"/>
                  </a:lnTo>
                  <a:lnTo>
                    <a:pt x="1528" y="1865"/>
                  </a:lnTo>
                  <a:lnTo>
                    <a:pt x="1476" y="1887"/>
                  </a:lnTo>
                  <a:lnTo>
                    <a:pt x="1450" y="1897"/>
                  </a:lnTo>
                  <a:lnTo>
                    <a:pt x="1423" y="1907"/>
                  </a:lnTo>
                  <a:lnTo>
                    <a:pt x="1395" y="1916"/>
                  </a:lnTo>
                  <a:lnTo>
                    <a:pt x="1368" y="1923"/>
                  </a:lnTo>
                  <a:lnTo>
                    <a:pt x="1341" y="1930"/>
                  </a:lnTo>
                  <a:lnTo>
                    <a:pt x="1312" y="1937"/>
                  </a:lnTo>
                  <a:lnTo>
                    <a:pt x="1285" y="1943"/>
                  </a:lnTo>
                  <a:lnTo>
                    <a:pt x="1256" y="1948"/>
                  </a:lnTo>
                  <a:lnTo>
                    <a:pt x="1227" y="1953"/>
                  </a:lnTo>
                  <a:lnTo>
                    <a:pt x="1198" y="1957"/>
                  </a:lnTo>
                  <a:lnTo>
                    <a:pt x="1169" y="1959"/>
                  </a:lnTo>
                  <a:lnTo>
                    <a:pt x="1139" y="1960"/>
                  </a:lnTo>
                  <a:lnTo>
                    <a:pt x="1109" y="1962"/>
                  </a:lnTo>
                  <a:lnTo>
                    <a:pt x="1080" y="1963"/>
                  </a:lnTo>
                  <a:lnTo>
                    <a:pt x="1080" y="1963"/>
                  </a:lnTo>
                  <a:lnTo>
                    <a:pt x="1025" y="1962"/>
                  </a:lnTo>
                  <a:lnTo>
                    <a:pt x="970" y="1957"/>
                  </a:lnTo>
                  <a:lnTo>
                    <a:pt x="915" y="1950"/>
                  </a:lnTo>
                  <a:lnTo>
                    <a:pt x="863" y="1940"/>
                  </a:lnTo>
                  <a:lnTo>
                    <a:pt x="811" y="1928"/>
                  </a:lnTo>
                  <a:lnTo>
                    <a:pt x="759" y="1914"/>
                  </a:lnTo>
                  <a:lnTo>
                    <a:pt x="709" y="1897"/>
                  </a:lnTo>
                  <a:lnTo>
                    <a:pt x="660" y="1877"/>
                  </a:lnTo>
                  <a:lnTo>
                    <a:pt x="612" y="1856"/>
                  </a:lnTo>
                  <a:lnTo>
                    <a:pt x="566" y="1832"/>
                  </a:lnTo>
                  <a:lnTo>
                    <a:pt x="521" y="1806"/>
                  </a:lnTo>
                  <a:lnTo>
                    <a:pt x="476" y="1777"/>
                  </a:lnTo>
                  <a:lnTo>
                    <a:pt x="434" y="1748"/>
                  </a:lnTo>
                  <a:lnTo>
                    <a:pt x="394" y="1715"/>
                  </a:lnTo>
                  <a:lnTo>
                    <a:pt x="355" y="1682"/>
                  </a:lnTo>
                  <a:lnTo>
                    <a:pt x="317" y="1646"/>
                  </a:lnTo>
                  <a:lnTo>
                    <a:pt x="281" y="1608"/>
                  </a:lnTo>
                  <a:lnTo>
                    <a:pt x="248" y="1568"/>
                  </a:lnTo>
                  <a:lnTo>
                    <a:pt x="215" y="1529"/>
                  </a:lnTo>
                  <a:lnTo>
                    <a:pt x="185" y="1486"/>
                  </a:lnTo>
                  <a:lnTo>
                    <a:pt x="157" y="1442"/>
                  </a:lnTo>
                  <a:lnTo>
                    <a:pt x="131" y="1397"/>
                  </a:lnTo>
                  <a:lnTo>
                    <a:pt x="107" y="1351"/>
                  </a:lnTo>
                  <a:lnTo>
                    <a:pt x="86" y="1302"/>
                  </a:lnTo>
                  <a:lnTo>
                    <a:pt x="66" y="1254"/>
                  </a:lnTo>
                  <a:lnTo>
                    <a:pt x="49" y="1204"/>
                  </a:lnTo>
                  <a:lnTo>
                    <a:pt x="35" y="1152"/>
                  </a:lnTo>
                  <a:lnTo>
                    <a:pt x="23" y="1099"/>
                  </a:lnTo>
                  <a:lnTo>
                    <a:pt x="13" y="1047"/>
                  </a:lnTo>
                  <a:lnTo>
                    <a:pt x="6" y="992"/>
                  </a:lnTo>
                  <a:lnTo>
                    <a:pt x="1" y="938"/>
                  </a:lnTo>
                  <a:lnTo>
                    <a:pt x="0" y="883"/>
                  </a:lnTo>
                  <a:lnTo>
                    <a:pt x="0" y="883"/>
                  </a:lnTo>
                  <a:lnTo>
                    <a:pt x="1" y="848"/>
                  </a:lnTo>
                  <a:lnTo>
                    <a:pt x="3" y="815"/>
                  </a:lnTo>
                  <a:lnTo>
                    <a:pt x="5" y="781"/>
                  </a:lnTo>
                  <a:lnTo>
                    <a:pt x="9" y="749"/>
                  </a:lnTo>
                  <a:lnTo>
                    <a:pt x="14" y="715"/>
                  </a:lnTo>
                  <a:lnTo>
                    <a:pt x="19" y="683"/>
                  </a:lnTo>
                  <a:lnTo>
                    <a:pt x="26" y="650"/>
                  </a:lnTo>
                  <a:lnTo>
                    <a:pt x="34" y="618"/>
                  </a:lnTo>
                  <a:lnTo>
                    <a:pt x="41" y="587"/>
                  </a:lnTo>
                  <a:lnTo>
                    <a:pt x="51" y="556"/>
                  </a:lnTo>
                  <a:lnTo>
                    <a:pt x="61" y="525"/>
                  </a:lnTo>
                  <a:lnTo>
                    <a:pt x="72" y="495"/>
                  </a:lnTo>
                  <a:lnTo>
                    <a:pt x="85" y="465"/>
                  </a:lnTo>
                  <a:lnTo>
                    <a:pt x="97" y="435"/>
                  </a:lnTo>
                  <a:lnTo>
                    <a:pt x="111" y="407"/>
                  </a:lnTo>
                  <a:lnTo>
                    <a:pt x="126" y="378"/>
                  </a:lnTo>
                  <a:lnTo>
                    <a:pt x="141" y="351"/>
                  </a:lnTo>
                  <a:lnTo>
                    <a:pt x="157" y="323"/>
                  </a:lnTo>
                  <a:lnTo>
                    <a:pt x="174" y="296"/>
                  </a:lnTo>
                  <a:lnTo>
                    <a:pt x="192" y="270"/>
                  </a:lnTo>
                  <a:lnTo>
                    <a:pt x="210" y="244"/>
                  </a:lnTo>
                  <a:lnTo>
                    <a:pt x="230" y="219"/>
                  </a:lnTo>
                  <a:lnTo>
                    <a:pt x="250" y="194"/>
                  </a:lnTo>
                  <a:lnTo>
                    <a:pt x="270" y="169"/>
                  </a:lnTo>
                  <a:lnTo>
                    <a:pt x="291" y="145"/>
                  </a:lnTo>
                  <a:lnTo>
                    <a:pt x="314" y="123"/>
                  </a:lnTo>
                  <a:lnTo>
                    <a:pt x="336" y="101"/>
                  </a:lnTo>
                  <a:lnTo>
                    <a:pt x="360" y="79"/>
                  </a:lnTo>
                  <a:lnTo>
                    <a:pt x="383" y="58"/>
                  </a:lnTo>
                  <a:lnTo>
                    <a:pt x="408" y="38"/>
                  </a:lnTo>
                  <a:lnTo>
                    <a:pt x="433" y="18"/>
                  </a:lnTo>
                  <a:lnTo>
                    <a:pt x="459" y="0"/>
                  </a:lnTo>
                  <a:lnTo>
                    <a:pt x="459" y="0"/>
                  </a:lnTo>
                  <a:lnTo>
                    <a:pt x="466" y="50"/>
                  </a:lnTo>
                  <a:lnTo>
                    <a:pt x="478" y="98"/>
                  </a:lnTo>
                  <a:lnTo>
                    <a:pt x="489" y="147"/>
                  </a:lnTo>
                  <a:lnTo>
                    <a:pt x="504" y="195"/>
                  </a:lnTo>
                  <a:lnTo>
                    <a:pt x="520" y="241"/>
                  </a:lnTo>
                  <a:lnTo>
                    <a:pt x="537" y="288"/>
                  </a:lnTo>
                  <a:lnTo>
                    <a:pt x="557" y="333"/>
                  </a:lnTo>
                  <a:lnTo>
                    <a:pt x="578" y="378"/>
                  </a:lnTo>
                  <a:lnTo>
                    <a:pt x="602" y="423"/>
                  </a:lnTo>
                  <a:lnTo>
                    <a:pt x="627" y="465"/>
                  </a:lnTo>
                  <a:lnTo>
                    <a:pt x="653" y="507"/>
                  </a:lnTo>
                  <a:lnTo>
                    <a:pt x="682" y="548"/>
                  </a:lnTo>
                  <a:lnTo>
                    <a:pt x="713" y="589"/>
                  </a:lnTo>
                  <a:lnTo>
                    <a:pt x="745" y="628"/>
                  </a:lnTo>
                  <a:lnTo>
                    <a:pt x="779" y="667"/>
                  </a:lnTo>
                  <a:lnTo>
                    <a:pt x="813" y="703"/>
                  </a:lnTo>
                  <a:lnTo>
                    <a:pt x="813" y="703"/>
                  </a:lnTo>
                  <a:lnTo>
                    <a:pt x="842" y="730"/>
                  </a:lnTo>
                  <a:lnTo>
                    <a:pt x="871" y="756"/>
                  </a:lnTo>
                  <a:lnTo>
                    <a:pt x="900" y="782"/>
                  </a:lnTo>
                  <a:lnTo>
                    <a:pt x="930" y="806"/>
                  </a:lnTo>
                  <a:lnTo>
                    <a:pt x="961" y="830"/>
                  </a:lnTo>
                  <a:lnTo>
                    <a:pt x="992" y="852"/>
                  </a:lnTo>
                  <a:lnTo>
                    <a:pt x="1025" y="873"/>
                  </a:lnTo>
                  <a:lnTo>
                    <a:pt x="1057" y="893"/>
                  </a:lnTo>
                  <a:lnTo>
                    <a:pt x="1057" y="893"/>
                  </a:lnTo>
                  <a:lnTo>
                    <a:pt x="1057" y="924"/>
                  </a:lnTo>
                  <a:lnTo>
                    <a:pt x="1058" y="955"/>
                  </a:lnTo>
                  <a:lnTo>
                    <a:pt x="1061" y="986"/>
                  </a:lnTo>
                  <a:lnTo>
                    <a:pt x="1063" y="1017"/>
                  </a:lnTo>
                  <a:lnTo>
                    <a:pt x="1072" y="1078"/>
                  </a:lnTo>
                  <a:lnTo>
                    <a:pt x="1082" y="1138"/>
                  </a:lnTo>
                  <a:lnTo>
                    <a:pt x="1096" y="1198"/>
                  </a:lnTo>
                  <a:lnTo>
                    <a:pt x="1113" y="1256"/>
                  </a:lnTo>
                  <a:lnTo>
                    <a:pt x="1132" y="1313"/>
                  </a:lnTo>
                  <a:lnTo>
                    <a:pt x="1154" y="1369"/>
                  </a:lnTo>
                  <a:lnTo>
                    <a:pt x="1179" y="1425"/>
                  </a:lnTo>
                  <a:lnTo>
                    <a:pt x="1206" y="1479"/>
                  </a:lnTo>
                  <a:lnTo>
                    <a:pt x="1236" y="1531"/>
                  </a:lnTo>
                  <a:lnTo>
                    <a:pt x="1269" y="1583"/>
                  </a:lnTo>
                  <a:lnTo>
                    <a:pt x="1305" y="1633"/>
                  </a:lnTo>
                  <a:lnTo>
                    <a:pt x="1342" y="1682"/>
                  </a:lnTo>
                  <a:lnTo>
                    <a:pt x="1362" y="1705"/>
                  </a:lnTo>
                  <a:lnTo>
                    <a:pt x="1383" y="1728"/>
                  </a:lnTo>
                  <a:lnTo>
                    <a:pt x="1404" y="1750"/>
                  </a:lnTo>
                  <a:lnTo>
                    <a:pt x="1425" y="1772"/>
                  </a:lnTo>
                  <a:lnTo>
                    <a:pt x="1425" y="1772"/>
                  </a:lnTo>
                  <a:close/>
                </a:path>
              </a:pathLst>
            </a:custGeom>
            <a:gradFill>
              <a:gsLst>
                <a:gs pos="0">
                  <a:srgbClr val="5E368F"/>
                </a:gs>
                <a:gs pos="100000">
                  <a:srgbClr val="E1C1EA"/>
                </a:gs>
              </a:gsLst>
              <a:lin ang="5400000" scaled="1"/>
            </a:gradFill>
            <a:ln>
              <a:noFill/>
            </a:ln>
            <a:effectLst>
              <a:outerShdw blurRad="2794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/>
                <a:ea typeface="方正黑体简体" panose="03000509000000000000" pitchFamily="65" charset="-122"/>
              </a:endParaRPr>
            </a:p>
          </p:txBody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1123033D-6FF1-4F6E-B156-9D36FDAE7268}"/>
                </a:ext>
              </a:extLst>
            </p:cNvPr>
            <p:cNvSpPr/>
            <p:nvPr/>
          </p:nvSpPr>
          <p:spPr bwMode="auto">
            <a:xfrm>
              <a:off x="7929267" y="3015734"/>
              <a:ext cx="1401993" cy="1381714"/>
            </a:xfrm>
            <a:custGeom>
              <a:avLst/>
              <a:gdLst>
                <a:gd name="T0" fmla="*/ 1033 w 1037"/>
                <a:gd name="T1" fmla="*/ 843 h 1022"/>
                <a:gd name="T2" fmla="*/ 1032 w 1037"/>
                <a:gd name="T3" fmla="*/ 837 h 1022"/>
                <a:gd name="T4" fmla="*/ 1025 w 1037"/>
                <a:gd name="T5" fmla="*/ 776 h 1022"/>
                <a:gd name="T6" fmla="*/ 1013 w 1037"/>
                <a:gd name="T7" fmla="*/ 716 h 1022"/>
                <a:gd name="T8" fmla="*/ 998 w 1037"/>
                <a:gd name="T9" fmla="*/ 656 h 1022"/>
                <a:gd name="T10" fmla="*/ 981 w 1037"/>
                <a:gd name="T11" fmla="*/ 599 h 1022"/>
                <a:gd name="T12" fmla="*/ 961 w 1037"/>
                <a:gd name="T13" fmla="*/ 543 h 1022"/>
                <a:gd name="T14" fmla="*/ 938 w 1037"/>
                <a:gd name="T15" fmla="*/ 489 h 1022"/>
                <a:gd name="T16" fmla="*/ 913 w 1037"/>
                <a:gd name="T17" fmla="*/ 435 h 1022"/>
                <a:gd name="T18" fmla="*/ 884 w 1037"/>
                <a:gd name="T19" fmla="*/ 383 h 1022"/>
                <a:gd name="T20" fmla="*/ 853 w 1037"/>
                <a:gd name="T21" fmla="*/ 332 h 1022"/>
                <a:gd name="T22" fmla="*/ 819 w 1037"/>
                <a:gd name="T23" fmla="*/ 283 h 1022"/>
                <a:gd name="T24" fmla="*/ 783 w 1037"/>
                <a:gd name="T25" fmla="*/ 237 h 1022"/>
                <a:gd name="T26" fmla="*/ 745 w 1037"/>
                <a:gd name="T27" fmla="*/ 192 h 1022"/>
                <a:gd name="T28" fmla="*/ 704 w 1037"/>
                <a:gd name="T29" fmla="*/ 150 h 1022"/>
                <a:gd name="T30" fmla="*/ 661 w 1037"/>
                <a:gd name="T31" fmla="*/ 109 h 1022"/>
                <a:gd name="T32" fmla="*/ 617 w 1037"/>
                <a:gd name="T33" fmla="*/ 72 h 1022"/>
                <a:gd name="T34" fmla="*/ 571 w 1037"/>
                <a:gd name="T35" fmla="*/ 36 h 1022"/>
                <a:gd name="T36" fmla="*/ 566 w 1037"/>
                <a:gd name="T37" fmla="*/ 32 h 1022"/>
                <a:gd name="T38" fmla="*/ 542 w 1037"/>
                <a:gd name="T39" fmla="*/ 16 h 1022"/>
                <a:gd name="T40" fmla="*/ 519 w 1037"/>
                <a:gd name="T41" fmla="*/ 0 h 1022"/>
                <a:gd name="T42" fmla="*/ 471 w 1037"/>
                <a:gd name="T43" fmla="*/ 32 h 1022"/>
                <a:gd name="T44" fmla="*/ 466 w 1037"/>
                <a:gd name="T45" fmla="*/ 36 h 1022"/>
                <a:gd name="T46" fmla="*/ 443 w 1037"/>
                <a:gd name="T47" fmla="*/ 53 h 1022"/>
                <a:gd name="T48" fmla="*/ 376 w 1037"/>
                <a:gd name="T49" fmla="*/ 109 h 1022"/>
                <a:gd name="T50" fmla="*/ 293 w 1037"/>
                <a:gd name="T51" fmla="*/ 191 h 1022"/>
                <a:gd name="T52" fmla="*/ 236 w 1037"/>
                <a:gd name="T53" fmla="*/ 258 h 1022"/>
                <a:gd name="T54" fmla="*/ 203 w 1037"/>
                <a:gd name="T55" fmla="*/ 306 h 1022"/>
                <a:gd name="T56" fmla="*/ 170 w 1037"/>
                <a:gd name="T57" fmla="*/ 355 h 1022"/>
                <a:gd name="T58" fmla="*/ 140 w 1037"/>
                <a:gd name="T59" fmla="*/ 405 h 1022"/>
                <a:gd name="T60" fmla="*/ 113 w 1037"/>
                <a:gd name="T61" fmla="*/ 457 h 1022"/>
                <a:gd name="T62" fmla="*/ 88 w 1037"/>
                <a:gd name="T63" fmla="*/ 512 h 1022"/>
                <a:gd name="T64" fmla="*/ 67 w 1037"/>
                <a:gd name="T65" fmla="*/ 567 h 1022"/>
                <a:gd name="T66" fmla="*/ 47 w 1037"/>
                <a:gd name="T67" fmla="*/ 624 h 1022"/>
                <a:gd name="T68" fmla="*/ 32 w 1037"/>
                <a:gd name="T69" fmla="*/ 681 h 1022"/>
                <a:gd name="T70" fmla="*/ 19 w 1037"/>
                <a:gd name="T71" fmla="*/ 741 h 1022"/>
                <a:gd name="T72" fmla="*/ 9 w 1037"/>
                <a:gd name="T73" fmla="*/ 801 h 1022"/>
                <a:gd name="T74" fmla="*/ 5 w 1037"/>
                <a:gd name="T75" fmla="*/ 832 h 1022"/>
                <a:gd name="T76" fmla="*/ 5 w 1037"/>
                <a:gd name="T77" fmla="*/ 838 h 1022"/>
                <a:gd name="T78" fmla="*/ 0 w 1037"/>
                <a:gd name="T79" fmla="*/ 894 h 1022"/>
                <a:gd name="T80" fmla="*/ 52 w 1037"/>
                <a:gd name="T81" fmla="*/ 920 h 1022"/>
                <a:gd name="T82" fmla="*/ 57 w 1037"/>
                <a:gd name="T83" fmla="*/ 923 h 1022"/>
                <a:gd name="T84" fmla="*/ 85 w 1037"/>
                <a:gd name="T85" fmla="*/ 934 h 1022"/>
                <a:gd name="T86" fmla="*/ 139 w 1037"/>
                <a:gd name="T87" fmla="*/ 955 h 1022"/>
                <a:gd name="T88" fmla="*/ 195 w 1037"/>
                <a:gd name="T89" fmla="*/ 974 h 1022"/>
                <a:gd name="T90" fmla="*/ 252 w 1037"/>
                <a:gd name="T91" fmla="*/ 990 h 1022"/>
                <a:gd name="T92" fmla="*/ 311 w 1037"/>
                <a:gd name="T93" fmla="*/ 1002 h 1022"/>
                <a:gd name="T94" fmla="*/ 371 w 1037"/>
                <a:gd name="T95" fmla="*/ 1012 h 1022"/>
                <a:gd name="T96" fmla="*/ 431 w 1037"/>
                <a:gd name="T97" fmla="*/ 1018 h 1022"/>
                <a:gd name="T98" fmla="*/ 494 w 1037"/>
                <a:gd name="T99" fmla="*/ 1022 h 1022"/>
                <a:gd name="T100" fmla="*/ 525 w 1037"/>
                <a:gd name="T101" fmla="*/ 1022 h 1022"/>
                <a:gd name="T102" fmla="*/ 584 w 1037"/>
                <a:gd name="T103" fmla="*/ 1021 h 1022"/>
                <a:gd name="T104" fmla="*/ 644 w 1037"/>
                <a:gd name="T105" fmla="*/ 1016 h 1022"/>
                <a:gd name="T106" fmla="*/ 703 w 1037"/>
                <a:gd name="T107" fmla="*/ 1009 h 1022"/>
                <a:gd name="T108" fmla="*/ 761 w 1037"/>
                <a:gd name="T109" fmla="*/ 997 h 1022"/>
                <a:gd name="T110" fmla="*/ 817 w 1037"/>
                <a:gd name="T111" fmla="*/ 985 h 1022"/>
                <a:gd name="T112" fmla="*/ 926 w 1037"/>
                <a:gd name="T113" fmla="*/ 949 h 1022"/>
                <a:gd name="T114" fmla="*/ 980 w 1037"/>
                <a:gd name="T115" fmla="*/ 928 h 1022"/>
                <a:gd name="T116" fmla="*/ 985 w 1037"/>
                <a:gd name="T117" fmla="*/ 925 h 1022"/>
                <a:gd name="T118" fmla="*/ 1037 w 1037"/>
                <a:gd name="T119" fmla="*/ 900 h 1022"/>
                <a:gd name="T120" fmla="*/ 1033 w 1037"/>
                <a:gd name="T121" fmla="*/ 843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37" h="1022">
                  <a:moveTo>
                    <a:pt x="1033" y="843"/>
                  </a:moveTo>
                  <a:lnTo>
                    <a:pt x="1033" y="843"/>
                  </a:lnTo>
                  <a:lnTo>
                    <a:pt x="1032" y="837"/>
                  </a:lnTo>
                  <a:lnTo>
                    <a:pt x="1032" y="837"/>
                  </a:lnTo>
                  <a:lnTo>
                    <a:pt x="1028" y="807"/>
                  </a:lnTo>
                  <a:lnTo>
                    <a:pt x="1025" y="776"/>
                  </a:lnTo>
                  <a:lnTo>
                    <a:pt x="1020" y="746"/>
                  </a:lnTo>
                  <a:lnTo>
                    <a:pt x="1013" y="716"/>
                  </a:lnTo>
                  <a:lnTo>
                    <a:pt x="1006" y="686"/>
                  </a:lnTo>
                  <a:lnTo>
                    <a:pt x="998" y="656"/>
                  </a:lnTo>
                  <a:lnTo>
                    <a:pt x="991" y="628"/>
                  </a:lnTo>
                  <a:lnTo>
                    <a:pt x="981" y="599"/>
                  </a:lnTo>
                  <a:lnTo>
                    <a:pt x="972" y="571"/>
                  </a:lnTo>
                  <a:lnTo>
                    <a:pt x="961" y="543"/>
                  </a:lnTo>
                  <a:lnTo>
                    <a:pt x="950" y="515"/>
                  </a:lnTo>
                  <a:lnTo>
                    <a:pt x="938" y="489"/>
                  </a:lnTo>
                  <a:lnTo>
                    <a:pt x="925" y="461"/>
                  </a:lnTo>
                  <a:lnTo>
                    <a:pt x="913" y="435"/>
                  </a:lnTo>
                  <a:lnTo>
                    <a:pt x="898" y="408"/>
                  </a:lnTo>
                  <a:lnTo>
                    <a:pt x="884" y="383"/>
                  </a:lnTo>
                  <a:lnTo>
                    <a:pt x="869" y="357"/>
                  </a:lnTo>
                  <a:lnTo>
                    <a:pt x="853" y="332"/>
                  </a:lnTo>
                  <a:lnTo>
                    <a:pt x="837" y="308"/>
                  </a:lnTo>
                  <a:lnTo>
                    <a:pt x="819" y="283"/>
                  </a:lnTo>
                  <a:lnTo>
                    <a:pt x="802" y="261"/>
                  </a:lnTo>
                  <a:lnTo>
                    <a:pt x="783" y="237"/>
                  </a:lnTo>
                  <a:lnTo>
                    <a:pt x="765" y="215"/>
                  </a:lnTo>
                  <a:lnTo>
                    <a:pt x="745" y="192"/>
                  </a:lnTo>
                  <a:lnTo>
                    <a:pt x="725" y="171"/>
                  </a:lnTo>
                  <a:lnTo>
                    <a:pt x="704" y="150"/>
                  </a:lnTo>
                  <a:lnTo>
                    <a:pt x="684" y="129"/>
                  </a:lnTo>
                  <a:lnTo>
                    <a:pt x="661" y="109"/>
                  </a:lnTo>
                  <a:lnTo>
                    <a:pt x="639" y="90"/>
                  </a:lnTo>
                  <a:lnTo>
                    <a:pt x="617" y="72"/>
                  </a:lnTo>
                  <a:lnTo>
                    <a:pt x="594" y="53"/>
                  </a:lnTo>
                  <a:lnTo>
                    <a:pt x="571" y="36"/>
                  </a:lnTo>
                  <a:lnTo>
                    <a:pt x="571" y="36"/>
                  </a:lnTo>
                  <a:lnTo>
                    <a:pt x="566" y="32"/>
                  </a:lnTo>
                  <a:lnTo>
                    <a:pt x="566" y="32"/>
                  </a:lnTo>
                  <a:lnTo>
                    <a:pt x="542" y="16"/>
                  </a:lnTo>
                  <a:lnTo>
                    <a:pt x="519" y="0"/>
                  </a:lnTo>
                  <a:lnTo>
                    <a:pt x="519" y="0"/>
                  </a:lnTo>
                  <a:lnTo>
                    <a:pt x="495" y="16"/>
                  </a:lnTo>
                  <a:lnTo>
                    <a:pt x="471" y="32"/>
                  </a:lnTo>
                  <a:lnTo>
                    <a:pt x="471" y="32"/>
                  </a:lnTo>
                  <a:lnTo>
                    <a:pt x="466" y="36"/>
                  </a:lnTo>
                  <a:lnTo>
                    <a:pt x="466" y="36"/>
                  </a:lnTo>
                  <a:lnTo>
                    <a:pt x="443" y="53"/>
                  </a:lnTo>
                  <a:lnTo>
                    <a:pt x="420" y="71"/>
                  </a:lnTo>
                  <a:lnTo>
                    <a:pt x="376" y="109"/>
                  </a:lnTo>
                  <a:lnTo>
                    <a:pt x="333" y="149"/>
                  </a:lnTo>
                  <a:lnTo>
                    <a:pt x="293" y="191"/>
                  </a:lnTo>
                  <a:lnTo>
                    <a:pt x="255" y="236"/>
                  </a:lnTo>
                  <a:lnTo>
                    <a:pt x="236" y="258"/>
                  </a:lnTo>
                  <a:lnTo>
                    <a:pt x="219" y="282"/>
                  </a:lnTo>
                  <a:lnTo>
                    <a:pt x="203" y="306"/>
                  </a:lnTo>
                  <a:lnTo>
                    <a:pt x="185" y="331"/>
                  </a:lnTo>
                  <a:lnTo>
                    <a:pt x="170" y="355"/>
                  </a:lnTo>
                  <a:lnTo>
                    <a:pt x="154" y="380"/>
                  </a:lnTo>
                  <a:lnTo>
                    <a:pt x="140" y="405"/>
                  </a:lnTo>
                  <a:lnTo>
                    <a:pt x="126" y="431"/>
                  </a:lnTo>
                  <a:lnTo>
                    <a:pt x="113" y="457"/>
                  </a:lnTo>
                  <a:lnTo>
                    <a:pt x="101" y="485"/>
                  </a:lnTo>
                  <a:lnTo>
                    <a:pt x="88" y="512"/>
                  </a:lnTo>
                  <a:lnTo>
                    <a:pt x="77" y="540"/>
                  </a:lnTo>
                  <a:lnTo>
                    <a:pt x="67" y="567"/>
                  </a:lnTo>
                  <a:lnTo>
                    <a:pt x="57" y="596"/>
                  </a:lnTo>
                  <a:lnTo>
                    <a:pt x="47" y="624"/>
                  </a:lnTo>
                  <a:lnTo>
                    <a:pt x="40" y="653"/>
                  </a:lnTo>
                  <a:lnTo>
                    <a:pt x="32" y="681"/>
                  </a:lnTo>
                  <a:lnTo>
                    <a:pt x="25" y="711"/>
                  </a:lnTo>
                  <a:lnTo>
                    <a:pt x="19" y="741"/>
                  </a:lnTo>
                  <a:lnTo>
                    <a:pt x="14" y="771"/>
                  </a:lnTo>
                  <a:lnTo>
                    <a:pt x="9" y="801"/>
                  </a:lnTo>
                  <a:lnTo>
                    <a:pt x="5" y="832"/>
                  </a:lnTo>
                  <a:lnTo>
                    <a:pt x="5" y="832"/>
                  </a:lnTo>
                  <a:lnTo>
                    <a:pt x="5" y="838"/>
                  </a:lnTo>
                  <a:lnTo>
                    <a:pt x="5" y="838"/>
                  </a:lnTo>
                  <a:lnTo>
                    <a:pt x="0" y="894"/>
                  </a:lnTo>
                  <a:lnTo>
                    <a:pt x="0" y="894"/>
                  </a:lnTo>
                  <a:lnTo>
                    <a:pt x="26" y="908"/>
                  </a:lnTo>
                  <a:lnTo>
                    <a:pt x="52" y="920"/>
                  </a:lnTo>
                  <a:lnTo>
                    <a:pt x="52" y="920"/>
                  </a:lnTo>
                  <a:lnTo>
                    <a:pt x="57" y="923"/>
                  </a:lnTo>
                  <a:lnTo>
                    <a:pt x="57" y="923"/>
                  </a:lnTo>
                  <a:lnTo>
                    <a:pt x="85" y="934"/>
                  </a:lnTo>
                  <a:lnTo>
                    <a:pt x="112" y="945"/>
                  </a:lnTo>
                  <a:lnTo>
                    <a:pt x="139" y="955"/>
                  </a:lnTo>
                  <a:lnTo>
                    <a:pt x="167" y="965"/>
                  </a:lnTo>
                  <a:lnTo>
                    <a:pt x="195" y="974"/>
                  </a:lnTo>
                  <a:lnTo>
                    <a:pt x="224" y="982"/>
                  </a:lnTo>
                  <a:lnTo>
                    <a:pt x="252" y="990"/>
                  </a:lnTo>
                  <a:lnTo>
                    <a:pt x="282" y="996"/>
                  </a:lnTo>
                  <a:lnTo>
                    <a:pt x="311" y="1002"/>
                  </a:lnTo>
                  <a:lnTo>
                    <a:pt x="341" y="1007"/>
                  </a:lnTo>
                  <a:lnTo>
                    <a:pt x="371" y="1012"/>
                  </a:lnTo>
                  <a:lnTo>
                    <a:pt x="402" y="1016"/>
                  </a:lnTo>
                  <a:lnTo>
                    <a:pt x="431" y="1018"/>
                  </a:lnTo>
                  <a:lnTo>
                    <a:pt x="463" y="1021"/>
                  </a:lnTo>
                  <a:lnTo>
                    <a:pt x="494" y="1022"/>
                  </a:lnTo>
                  <a:lnTo>
                    <a:pt x="525" y="1022"/>
                  </a:lnTo>
                  <a:lnTo>
                    <a:pt x="525" y="1022"/>
                  </a:lnTo>
                  <a:lnTo>
                    <a:pt x="555" y="1022"/>
                  </a:lnTo>
                  <a:lnTo>
                    <a:pt x="584" y="1021"/>
                  </a:lnTo>
                  <a:lnTo>
                    <a:pt x="614" y="1018"/>
                  </a:lnTo>
                  <a:lnTo>
                    <a:pt x="644" y="1016"/>
                  </a:lnTo>
                  <a:lnTo>
                    <a:pt x="674" y="1012"/>
                  </a:lnTo>
                  <a:lnTo>
                    <a:pt x="703" y="1009"/>
                  </a:lnTo>
                  <a:lnTo>
                    <a:pt x="731" y="1004"/>
                  </a:lnTo>
                  <a:lnTo>
                    <a:pt x="761" y="997"/>
                  </a:lnTo>
                  <a:lnTo>
                    <a:pt x="788" y="991"/>
                  </a:lnTo>
                  <a:lnTo>
                    <a:pt x="817" y="985"/>
                  </a:lnTo>
                  <a:lnTo>
                    <a:pt x="873" y="967"/>
                  </a:lnTo>
                  <a:lnTo>
                    <a:pt x="926" y="949"/>
                  </a:lnTo>
                  <a:lnTo>
                    <a:pt x="980" y="928"/>
                  </a:lnTo>
                  <a:lnTo>
                    <a:pt x="980" y="928"/>
                  </a:lnTo>
                  <a:lnTo>
                    <a:pt x="985" y="925"/>
                  </a:lnTo>
                  <a:lnTo>
                    <a:pt x="985" y="925"/>
                  </a:lnTo>
                  <a:lnTo>
                    <a:pt x="1011" y="913"/>
                  </a:lnTo>
                  <a:lnTo>
                    <a:pt x="1037" y="900"/>
                  </a:lnTo>
                  <a:lnTo>
                    <a:pt x="1037" y="900"/>
                  </a:lnTo>
                  <a:lnTo>
                    <a:pt x="1033" y="843"/>
                  </a:lnTo>
                  <a:lnTo>
                    <a:pt x="1033" y="843"/>
                  </a:lnTo>
                  <a:close/>
                </a:path>
              </a:pathLst>
            </a:custGeom>
            <a:gradFill>
              <a:gsLst>
                <a:gs pos="0">
                  <a:srgbClr val="5E368F"/>
                </a:gs>
                <a:gs pos="100000">
                  <a:srgbClr val="E1C1EA"/>
                </a:gs>
              </a:gsLst>
              <a:lin ang="5400000" scaled="1"/>
            </a:gradFill>
            <a:ln>
              <a:noFill/>
            </a:ln>
            <a:effectLst>
              <a:outerShdw blurRad="4064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/>
                <a:ea typeface="方正黑体简体" panose="03000509000000000000" pitchFamily="65" charset="-122"/>
              </a:endParaRPr>
            </a:p>
          </p:txBody>
        </p:sp>
      </p:grpSp>
      <p:sp>
        <p:nvSpPr>
          <p:cNvPr id="44" name="TextBox 213">
            <a:extLst>
              <a:ext uri="{FF2B5EF4-FFF2-40B4-BE49-F238E27FC236}">
                <a16:creationId xmlns:a16="http://schemas.microsoft.com/office/drawing/2014/main" id="{2A1F53B1-59FB-458C-86F3-300903D53BDF}"/>
              </a:ext>
            </a:extLst>
          </p:cNvPr>
          <p:cNvSpPr txBox="1"/>
          <p:nvPr/>
        </p:nvSpPr>
        <p:spPr>
          <a:xfrm>
            <a:off x="1681324" y="3216500"/>
            <a:ext cx="5134220" cy="582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.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可以进行交互教育（考虑支持学生与老人群体），可以支持但不限于当前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46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个城市的垃圾分类知识科普。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33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47" grpId="0"/>
      <p:bldP spid="63" grpId="0"/>
      <p:bldP spid="65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6A9145E-1E22-4FAC-B2A5-D5AB1725B4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F1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C9685330-D381-4702-86CC-258E9EB72EA6}"/>
              </a:ext>
            </a:extLst>
          </p:cNvPr>
          <p:cNvGrpSpPr/>
          <p:nvPr/>
        </p:nvGrpSpPr>
        <p:grpSpPr>
          <a:xfrm>
            <a:off x="-1130431" y="-1192882"/>
            <a:ext cx="2446656" cy="2446656"/>
            <a:chOff x="2733676" y="-3284219"/>
            <a:chExt cx="6772274" cy="6772274"/>
          </a:xfrm>
        </p:grpSpPr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BBE5FE93-F3A5-4897-BEA0-538956312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3676" y="-3284219"/>
              <a:ext cx="6772274" cy="6772274"/>
            </a:xfrm>
            <a:prstGeom prst="rect">
              <a:avLst/>
            </a:prstGeom>
          </p:spPr>
        </p:pic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AA19A37B-70CB-4887-A934-9771509D5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8658" y="-1521678"/>
              <a:ext cx="2392833" cy="2392833"/>
            </a:xfrm>
            <a:prstGeom prst="rect">
              <a:avLst/>
            </a:prstGeom>
          </p:spPr>
        </p:pic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52BC7086-CD3B-4AAF-9A1F-4763926DB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5568" y="1807689"/>
              <a:ext cx="745923" cy="799754"/>
            </a:xfrm>
            <a:prstGeom prst="rect">
              <a:avLst/>
            </a:prstGeom>
          </p:spPr>
        </p:pic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D690CAED-F2D4-49BA-8FC7-AC00ADDCC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0138" y="-276381"/>
              <a:ext cx="952499" cy="952499"/>
            </a:xfrm>
            <a:prstGeom prst="rect">
              <a:avLst/>
            </a:prstGeom>
          </p:spPr>
        </p:pic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A91EA897-BDD6-422D-8508-11172032F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4394" y="433062"/>
              <a:ext cx="315535" cy="338306"/>
            </a:xfrm>
            <a:prstGeom prst="rect">
              <a:avLst/>
            </a:prstGeom>
          </p:spPr>
        </p:pic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963E4158-6284-445F-9B52-A5AF54B60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9381" y="-1628931"/>
              <a:ext cx="847881" cy="847881"/>
            </a:xfrm>
            <a:prstGeom prst="rect">
              <a:avLst/>
            </a:prstGeom>
          </p:spPr>
        </p:pic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6EAA66DE-A23E-4AEF-959E-2F309B848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6478" y="-2034187"/>
              <a:ext cx="478013" cy="512509"/>
            </a:xfrm>
            <a:prstGeom prst="rect">
              <a:avLst/>
            </a:prstGeom>
          </p:spPr>
        </p:pic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1B99753D-910D-4D21-87EC-29B342AE3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868" y="-733425"/>
              <a:ext cx="266568" cy="266568"/>
            </a:xfrm>
            <a:prstGeom prst="rect">
              <a:avLst/>
            </a:prstGeom>
          </p:spPr>
        </p:pic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21D9AAAA-2E8B-4E7B-88FE-2058636D74E0}"/>
              </a:ext>
            </a:extLst>
          </p:cNvPr>
          <p:cNvSpPr txBox="1"/>
          <p:nvPr/>
        </p:nvSpPr>
        <p:spPr>
          <a:xfrm>
            <a:off x="1316225" y="344745"/>
            <a:ext cx="3983554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323037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01 </a:t>
            </a:r>
            <a:r>
              <a:rPr lang="zh-CN" altLang="en-US" sz="3000" dirty="0">
                <a:solidFill>
                  <a:srgbClr val="323037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目标与解决思路</a:t>
            </a:r>
          </a:p>
        </p:txBody>
      </p:sp>
      <p:grpSp>
        <p:nvGrpSpPr>
          <p:cNvPr id="13" name="组合 44">
            <a:extLst>
              <a:ext uri="{FF2B5EF4-FFF2-40B4-BE49-F238E27FC236}">
                <a16:creationId xmlns:a16="http://schemas.microsoft.com/office/drawing/2014/main" id="{B63CA5AE-DBD4-408E-93F7-9E14D2C6601A}"/>
              </a:ext>
            </a:extLst>
          </p:cNvPr>
          <p:cNvGrpSpPr/>
          <p:nvPr/>
        </p:nvGrpSpPr>
        <p:grpSpPr bwMode="auto">
          <a:xfrm>
            <a:off x="719403" y="2724531"/>
            <a:ext cx="10707075" cy="2028253"/>
            <a:chOff x="1278168" y="2752056"/>
            <a:chExt cx="9402532" cy="1781844"/>
          </a:xfrm>
        </p:grpSpPr>
        <p:sp>
          <p:nvSpPr>
            <p:cNvPr id="14" name="椭圆 28">
              <a:extLst>
                <a:ext uri="{FF2B5EF4-FFF2-40B4-BE49-F238E27FC236}">
                  <a16:creationId xmlns:a16="http://schemas.microsoft.com/office/drawing/2014/main" id="{411C8F0D-2CE2-4ED6-9B50-9BB7BE9A5203}"/>
                </a:ext>
              </a:extLst>
            </p:cNvPr>
            <p:cNvSpPr/>
            <p:nvPr/>
          </p:nvSpPr>
          <p:spPr>
            <a:xfrm>
              <a:off x="2406852" y="3641390"/>
              <a:ext cx="1785894" cy="892510"/>
            </a:xfrm>
            <a:custGeom>
              <a:avLst/>
              <a:gdLst>
                <a:gd name="connsiteX0" fmla="*/ 0 w 2307304"/>
                <a:gd name="connsiteY0" fmla="*/ 1153652 h 2307304"/>
                <a:gd name="connsiteX1" fmla="*/ 1153652 w 2307304"/>
                <a:gd name="connsiteY1" fmla="*/ 0 h 2307304"/>
                <a:gd name="connsiteX2" fmla="*/ 2307304 w 2307304"/>
                <a:gd name="connsiteY2" fmla="*/ 1153652 h 2307304"/>
                <a:gd name="connsiteX3" fmla="*/ 1153652 w 2307304"/>
                <a:gd name="connsiteY3" fmla="*/ 2307304 h 2307304"/>
                <a:gd name="connsiteX4" fmla="*/ 0 w 2307304"/>
                <a:gd name="connsiteY4" fmla="*/ 1153652 h 2307304"/>
                <a:gd name="connsiteX0-1" fmla="*/ 2307304 w 2398744"/>
                <a:gd name="connsiteY0-2" fmla="*/ 1153652 h 2307304"/>
                <a:gd name="connsiteX1-3" fmla="*/ 1153652 w 2398744"/>
                <a:gd name="connsiteY1-4" fmla="*/ 2307304 h 2307304"/>
                <a:gd name="connsiteX2-5" fmla="*/ 0 w 2398744"/>
                <a:gd name="connsiteY2-6" fmla="*/ 1153652 h 2307304"/>
                <a:gd name="connsiteX3-7" fmla="*/ 1153652 w 2398744"/>
                <a:gd name="connsiteY3-8" fmla="*/ 0 h 2307304"/>
                <a:gd name="connsiteX4-9" fmla="*/ 2398744 w 2398744"/>
                <a:gd name="connsiteY4-10" fmla="*/ 1245092 h 2307304"/>
                <a:gd name="connsiteX0-11" fmla="*/ 2307304 w 2307304"/>
                <a:gd name="connsiteY0-12" fmla="*/ 1153652 h 2307304"/>
                <a:gd name="connsiteX1-13" fmla="*/ 1153652 w 2307304"/>
                <a:gd name="connsiteY1-14" fmla="*/ 2307304 h 2307304"/>
                <a:gd name="connsiteX2-15" fmla="*/ 0 w 2307304"/>
                <a:gd name="connsiteY2-16" fmla="*/ 1153652 h 2307304"/>
                <a:gd name="connsiteX3-17" fmla="*/ 1153652 w 2307304"/>
                <a:gd name="connsiteY3-18" fmla="*/ 0 h 2307304"/>
                <a:gd name="connsiteX0-19" fmla="*/ 2307304 w 2307304"/>
                <a:gd name="connsiteY0-20" fmla="*/ 0 h 1153652"/>
                <a:gd name="connsiteX1-21" fmla="*/ 1153652 w 2307304"/>
                <a:gd name="connsiteY1-22" fmla="*/ 1153652 h 1153652"/>
                <a:gd name="connsiteX2-23" fmla="*/ 0 w 2307304"/>
                <a:gd name="connsiteY2-24" fmla="*/ 0 h 11536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307304" h="1153652">
                  <a:moveTo>
                    <a:pt x="2307304" y="0"/>
                  </a:moveTo>
                  <a:cubicBezTo>
                    <a:pt x="2307304" y="637144"/>
                    <a:pt x="1790796" y="1153652"/>
                    <a:pt x="1153652" y="1153652"/>
                  </a:cubicBezTo>
                  <a:cubicBezTo>
                    <a:pt x="516508" y="1153652"/>
                    <a:pt x="0" y="637144"/>
                    <a:pt x="0" y="0"/>
                  </a:cubicBezTo>
                </a:path>
              </a:pathLst>
            </a:custGeom>
            <a:noFill/>
            <a:ln w="9525">
              <a:solidFill>
                <a:srgbClr val="5E36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5" name="椭圆 28">
              <a:extLst>
                <a:ext uri="{FF2B5EF4-FFF2-40B4-BE49-F238E27FC236}">
                  <a16:creationId xmlns:a16="http://schemas.microsoft.com/office/drawing/2014/main" id="{A1AEA367-E9D4-4726-AAFB-E42E2EA9D14E}"/>
                </a:ext>
              </a:extLst>
            </p:cNvPr>
            <p:cNvSpPr/>
            <p:nvPr/>
          </p:nvSpPr>
          <p:spPr>
            <a:xfrm flipV="1">
              <a:off x="4191159" y="2752056"/>
              <a:ext cx="1785894" cy="892510"/>
            </a:xfrm>
            <a:custGeom>
              <a:avLst/>
              <a:gdLst>
                <a:gd name="connsiteX0" fmla="*/ 0 w 2307304"/>
                <a:gd name="connsiteY0" fmla="*/ 1153652 h 2307304"/>
                <a:gd name="connsiteX1" fmla="*/ 1153652 w 2307304"/>
                <a:gd name="connsiteY1" fmla="*/ 0 h 2307304"/>
                <a:gd name="connsiteX2" fmla="*/ 2307304 w 2307304"/>
                <a:gd name="connsiteY2" fmla="*/ 1153652 h 2307304"/>
                <a:gd name="connsiteX3" fmla="*/ 1153652 w 2307304"/>
                <a:gd name="connsiteY3" fmla="*/ 2307304 h 2307304"/>
                <a:gd name="connsiteX4" fmla="*/ 0 w 2307304"/>
                <a:gd name="connsiteY4" fmla="*/ 1153652 h 2307304"/>
                <a:gd name="connsiteX0-1" fmla="*/ 2307304 w 2398744"/>
                <a:gd name="connsiteY0-2" fmla="*/ 1153652 h 2307304"/>
                <a:gd name="connsiteX1-3" fmla="*/ 1153652 w 2398744"/>
                <a:gd name="connsiteY1-4" fmla="*/ 2307304 h 2307304"/>
                <a:gd name="connsiteX2-5" fmla="*/ 0 w 2398744"/>
                <a:gd name="connsiteY2-6" fmla="*/ 1153652 h 2307304"/>
                <a:gd name="connsiteX3-7" fmla="*/ 1153652 w 2398744"/>
                <a:gd name="connsiteY3-8" fmla="*/ 0 h 2307304"/>
                <a:gd name="connsiteX4-9" fmla="*/ 2398744 w 2398744"/>
                <a:gd name="connsiteY4-10" fmla="*/ 1245092 h 2307304"/>
                <a:gd name="connsiteX0-11" fmla="*/ 2307304 w 2307304"/>
                <a:gd name="connsiteY0-12" fmla="*/ 1153652 h 2307304"/>
                <a:gd name="connsiteX1-13" fmla="*/ 1153652 w 2307304"/>
                <a:gd name="connsiteY1-14" fmla="*/ 2307304 h 2307304"/>
                <a:gd name="connsiteX2-15" fmla="*/ 0 w 2307304"/>
                <a:gd name="connsiteY2-16" fmla="*/ 1153652 h 2307304"/>
                <a:gd name="connsiteX3-17" fmla="*/ 1153652 w 2307304"/>
                <a:gd name="connsiteY3-18" fmla="*/ 0 h 2307304"/>
                <a:gd name="connsiteX0-19" fmla="*/ 2307304 w 2307304"/>
                <a:gd name="connsiteY0-20" fmla="*/ 0 h 1153652"/>
                <a:gd name="connsiteX1-21" fmla="*/ 1153652 w 2307304"/>
                <a:gd name="connsiteY1-22" fmla="*/ 1153652 h 1153652"/>
                <a:gd name="connsiteX2-23" fmla="*/ 0 w 2307304"/>
                <a:gd name="connsiteY2-24" fmla="*/ 0 h 11536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307304" h="1153652">
                  <a:moveTo>
                    <a:pt x="2307304" y="0"/>
                  </a:moveTo>
                  <a:cubicBezTo>
                    <a:pt x="2307304" y="637144"/>
                    <a:pt x="1790796" y="1153652"/>
                    <a:pt x="1153652" y="1153652"/>
                  </a:cubicBezTo>
                  <a:cubicBezTo>
                    <a:pt x="516508" y="1153652"/>
                    <a:pt x="0" y="637144"/>
                    <a:pt x="0" y="0"/>
                  </a:cubicBezTo>
                </a:path>
              </a:pathLst>
            </a:custGeom>
            <a:noFill/>
            <a:ln w="9525">
              <a:solidFill>
                <a:srgbClr val="5E36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6" name="椭圆 28">
              <a:extLst>
                <a:ext uri="{FF2B5EF4-FFF2-40B4-BE49-F238E27FC236}">
                  <a16:creationId xmlns:a16="http://schemas.microsoft.com/office/drawing/2014/main" id="{C286A1AC-F717-438C-857E-BE18521C9829}"/>
                </a:ext>
              </a:extLst>
            </p:cNvPr>
            <p:cNvSpPr/>
            <p:nvPr/>
          </p:nvSpPr>
          <p:spPr>
            <a:xfrm>
              <a:off x="5978640" y="3641390"/>
              <a:ext cx="1785894" cy="892510"/>
            </a:xfrm>
            <a:custGeom>
              <a:avLst/>
              <a:gdLst>
                <a:gd name="connsiteX0" fmla="*/ 0 w 2307304"/>
                <a:gd name="connsiteY0" fmla="*/ 1153652 h 2307304"/>
                <a:gd name="connsiteX1" fmla="*/ 1153652 w 2307304"/>
                <a:gd name="connsiteY1" fmla="*/ 0 h 2307304"/>
                <a:gd name="connsiteX2" fmla="*/ 2307304 w 2307304"/>
                <a:gd name="connsiteY2" fmla="*/ 1153652 h 2307304"/>
                <a:gd name="connsiteX3" fmla="*/ 1153652 w 2307304"/>
                <a:gd name="connsiteY3" fmla="*/ 2307304 h 2307304"/>
                <a:gd name="connsiteX4" fmla="*/ 0 w 2307304"/>
                <a:gd name="connsiteY4" fmla="*/ 1153652 h 2307304"/>
                <a:gd name="connsiteX0-1" fmla="*/ 2307304 w 2398744"/>
                <a:gd name="connsiteY0-2" fmla="*/ 1153652 h 2307304"/>
                <a:gd name="connsiteX1-3" fmla="*/ 1153652 w 2398744"/>
                <a:gd name="connsiteY1-4" fmla="*/ 2307304 h 2307304"/>
                <a:gd name="connsiteX2-5" fmla="*/ 0 w 2398744"/>
                <a:gd name="connsiteY2-6" fmla="*/ 1153652 h 2307304"/>
                <a:gd name="connsiteX3-7" fmla="*/ 1153652 w 2398744"/>
                <a:gd name="connsiteY3-8" fmla="*/ 0 h 2307304"/>
                <a:gd name="connsiteX4-9" fmla="*/ 2398744 w 2398744"/>
                <a:gd name="connsiteY4-10" fmla="*/ 1245092 h 2307304"/>
                <a:gd name="connsiteX0-11" fmla="*/ 2307304 w 2307304"/>
                <a:gd name="connsiteY0-12" fmla="*/ 1153652 h 2307304"/>
                <a:gd name="connsiteX1-13" fmla="*/ 1153652 w 2307304"/>
                <a:gd name="connsiteY1-14" fmla="*/ 2307304 h 2307304"/>
                <a:gd name="connsiteX2-15" fmla="*/ 0 w 2307304"/>
                <a:gd name="connsiteY2-16" fmla="*/ 1153652 h 2307304"/>
                <a:gd name="connsiteX3-17" fmla="*/ 1153652 w 2307304"/>
                <a:gd name="connsiteY3-18" fmla="*/ 0 h 2307304"/>
                <a:gd name="connsiteX0-19" fmla="*/ 2307304 w 2307304"/>
                <a:gd name="connsiteY0-20" fmla="*/ 0 h 1153652"/>
                <a:gd name="connsiteX1-21" fmla="*/ 1153652 w 2307304"/>
                <a:gd name="connsiteY1-22" fmla="*/ 1153652 h 1153652"/>
                <a:gd name="connsiteX2-23" fmla="*/ 0 w 2307304"/>
                <a:gd name="connsiteY2-24" fmla="*/ 0 h 11536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307304" h="1153652">
                  <a:moveTo>
                    <a:pt x="2307304" y="0"/>
                  </a:moveTo>
                  <a:cubicBezTo>
                    <a:pt x="2307304" y="637144"/>
                    <a:pt x="1790796" y="1153652"/>
                    <a:pt x="1153652" y="1153652"/>
                  </a:cubicBezTo>
                  <a:cubicBezTo>
                    <a:pt x="516508" y="1153652"/>
                    <a:pt x="0" y="637144"/>
                    <a:pt x="0" y="0"/>
                  </a:cubicBezTo>
                </a:path>
              </a:pathLst>
            </a:custGeom>
            <a:noFill/>
            <a:ln w="9525">
              <a:solidFill>
                <a:srgbClr val="5E36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7" name="椭圆 28">
              <a:extLst>
                <a:ext uri="{FF2B5EF4-FFF2-40B4-BE49-F238E27FC236}">
                  <a16:creationId xmlns:a16="http://schemas.microsoft.com/office/drawing/2014/main" id="{68828D6B-CD83-40BF-B439-341396FF5034}"/>
                </a:ext>
              </a:extLst>
            </p:cNvPr>
            <p:cNvSpPr/>
            <p:nvPr/>
          </p:nvSpPr>
          <p:spPr>
            <a:xfrm flipV="1">
              <a:off x="7764534" y="2752056"/>
              <a:ext cx="1785893" cy="892510"/>
            </a:xfrm>
            <a:custGeom>
              <a:avLst/>
              <a:gdLst>
                <a:gd name="connsiteX0" fmla="*/ 0 w 2307304"/>
                <a:gd name="connsiteY0" fmla="*/ 1153652 h 2307304"/>
                <a:gd name="connsiteX1" fmla="*/ 1153652 w 2307304"/>
                <a:gd name="connsiteY1" fmla="*/ 0 h 2307304"/>
                <a:gd name="connsiteX2" fmla="*/ 2307304 w 2307304"/>
                <a:gd name="connsiteY2" fmla="*/ 1153652 h 2307304"/>
                <a:gd name="connsiteX3" fmla="*/ 1153652 w 2307304"/>
                <a:gd name="connsiteY3" fmla="*/ 2307304 h 2307304"/>
                <a:gd name="connsiteX4" fmla="*/ 0 w 2307304"/>
                <a:gd name="connsiteY4" fmla="*/ 1153652 h 2307304"/>
                <a:gd name="connsiteX0-1" fmla="*/ 2307304 w 2398744"/>
                <a:gd name="connsiteY0-2" fmla="*/ 1153652 h 2307304"/>
                <a:gd name="connsiteX1-3" fmla="*/ 1153652 w 2398744"/>
                <a:gd name="connsiteY1-4" fmla="*/ 2307304 h 2307304"/>
                <a:gd name="connsiteX2-5" fmla="*/ 0 w 2398744"/>
                <a:gd name="connsiteY2-6" fmla="*/ 1153652 h 2307304"/>
                <a:gd name="connsiteX3-7" fmla="*/ 1153652 w 2398744"/>
                <a:gd name="connsiteY3-8" fmla="*/ 0 h 2307304"/>
                <a:gd name="connsiteX4-9" fmla="*/ 2398744 w 2398744"/>
                <a:gd name="connsiteY4-10" fmla="*/ 1245092 h 2307304"/>
                <a:gd name="connsiteX0-11" fmla="*/ 2307304 w 2307304"/>
                <a:gd name="connsiteY0-12" fmla="*/ 1153652 h 2307304"/>
                <a:gd name="connsiteX1-13" fmla="*/ 1153652 w 2307304"/>
                <a:gd name="connsiteY1-14" fmla="*/ 2307304 h 2307304"/>
                <a:gd name="connsiteX2-15" fmla="*/ 0 w 2307304"/>
                <a:gd name="connsiteY2-16" fmla="*/ 1153652 h 2307304"/>
                <a:gd name="connsiteX3-17" fmla="*/ 1153652 w 2307304"/>
                <a:gd name="connsiteY3-18" fmla="*/ 0 h 2307304"/>
                <a:gd name="connsiteX0-19" fmla="*/ 2307304 w 2307304"/>
                <a:gd name="connsiteY0-20" fmla="*/ 0 h 1153652"/>
                <a:gd name="connsiteX1-21" fmla="*/ 1153652 w 2307304"/>
                <a:gd name="connsiteY1-22" fmla="*/ 1153652 h 1153652"/>
                <a:gd name="connsiteX2-23" fmla="*/ 0 w 2307304"/>
                <a:gd name="connsiteY2-24" fmla="*/ 0 h 115365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307304" h="1153652">
                  <a:moveTo>
                    <a:pt x="2307304" y="0"/>
                  </a:moveTo>
                  <a:cubicBezTo>
                    <a:pt x="2307304" y="637144"/>
                    <a:pt x="1790796" y="1153652"/>
                    <a:pt x="1153652" y="1153652"/>
                  </a:cubicBezTo>
                  <a:cubicBezTo>
                    <a:pt x="516508" y="1153652"/>
                    <a:pt x="0" y="637144"/>
                    <a:pt x="0" y="0"/>
                  </a:cubicBezTo>
                </a:path>
              </a:pathLst>
            </a:custGeom>
            <a:noFill/>
            <a:ln w="9525">
              <a:solidFill>
                <a:srgbClr val="5E36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A233031-A1F4-455E-9CF7-7D0E9C154558}"/>
                </a:ext>
              </a:extLst>
            </p:cNvPr>
            <p:cNvCxnSpPr/>
            <p:nvPr/>
          </p:nvCxnSpPr>
          <p:spPr>
            <a:xfrm>
              <a:off x="9552016" y="3641390"/>
              <a:ext cx="1128684" cy="0"/>
            </a:xfrm>
            <a:prstGeom prst="line">
              <a:avLst/>
            </a:prstGeom>
            <a:ln w="9525">
              <a:solidFill>
                <a:srgbClr val="5E368F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A4C5C394-0FA2-4B2B-9739-873031763946}"/>
                </a:ext>
              </a:extLst>
            </p:cNvPr>
            <p:cNvCxnSpPr/>
            <p:nvPr/>
          </p:nvCxnSpPr>
          <p:spPr>
            <a:xfrm>
              <a:off x="1278168" y="3642979"/>
              <a:ext cx="1128684" cy="0"/>
            </a:xfrm>
            <a:prstGeom prst="line">
              <a:avLst/>
            </a:prstGeom>
            <a:ln w="9525">
              <a:solidFill>
                <a:srgbClr val="5E368F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B58D25E-82F9-4A1F-BBA6-BF7BB94E9B20}"/>
              </a:ext>
            </a:extLst>
          </p:cNvPr>
          <p:cNvGrpSpPr/>
          <p:nvPr/>
        </p:nvGrpSpPr>
        <p:grpSpPr>
          <a:xfrm>
            <a:off x="1954431" y="2712962"/>
            <a:ext cx="2067300" cy="2067300"/>
            <a:chOff x="2389188" y="2700655"/>
            <a:chExt cx="1815465" cy="1815465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07B078A-45D2-4B83-A762-4238637BA8FC}"/>
                </a:ext>
              </a:extLst>
            </p:cNvPr>
            <p:cNvSpPr/>
            <p:nvPr/>
          </p:nvSpPr>
          <p:spPr>
            <a:xfrm rot="16200000">
              <a:off x="2389188" y="2700655"/>
              <a:ext cx="1815465" cy="18154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22" name="空心弧 21">
              <a:extLst>
                <a:ext uri="{FF2B5EF4-FFF2-40B4-BE49-F238E27FC236}">
                  <a16:creationId xmlns:a16="http://schemas.microsoft.com/office/drawing/2014/main" id="{527EB1D3-38EC-4BE7-A845-9E719D3D78B4}"/>
                </a:ext>
              </a:extLst>
            </p:cNvPr>
            <p:cNvSpPr/>
            <p:nvPr/>
          </p:nvSpPr>
          <p:spPr>
            <a:xfrm rot="19800000">
              <a:off x="2398394" y="2704383"/>
              <a:ext cx="1797050" cy="1797050"/>
            </a:xfrm>
            <a:prstGeom prst="blockArc">
              <a:avLst>
                <a:gd name="adj1" fmla="val 10782304"/>
                <a:gd name="adj2" fmla="val 12569082"/>
                <a:gd name="adj3" fmla="val 2151"/>
              </a:avLst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20E2057-EC43-424F-9E61-9EC00255125E}"/>
              </a:ext>
            </a:extLst>
          </p:cNvPr>
          <p:cNvGrpSpPr/>
          <p:nvPr/>
        </p:nvGrpSpPr>
        <p:grpSpPr>
          <a:xfrm>
            <a:off x="4008666" y="2701393"/>
            <a:ext cx="2067300" cy="2067301"/>
            <a:chOff x="4166508" y="2732405"/>
            <a:chExt cx="1815465" cy="1815465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8C3164D-DAB3-4011-A552-19C126C8FB9B}"/>
                </a:ext>
              </a:extLst>
            </p:cNvPr>
            <p:cNvSpPr/>
            <p:nvPr/>
          </p:nvSpPr>
          <p:spPr>
            <a:xfrm rot="16200000">
              <a:off x="4166508" y="2732405"/>
              <a:ext cx="1815465" cy="18154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25" name="空心弧 24">
              <a:extLst>
                <a:ext uri="{FF2B5EF4-FFF2-40B4-BE49-F238E27FC236}">
                  <a16:creationId xmlns:a16="http://schemas.microsoft.com/office/drawing/2014/main" id="{243F77C7-62AF-42E8-AE32-A06EF6184A03}"/>
                </a:ext>
              </a:extLst>
            </p:cNvPr>
            <p:cNvSpPr/>
            <p:nvPr/>
          </p:nvSpPr>
          <p:spPr>
            <a:xfrm>
              <a:off x="4178300" y="2746375"/>
              <a:ext cx="1797050" cy="1797050"/>
            </a:xfrm>
            <a:prstGeom prst="blockArc">
              <a:avLst>
                <a:gd name="adj1" fmla="val 10861918"/>
                <a:gd name="adj2" fmla="val 12575204"/>
                <a:gd name="adj3" fmla="val 2129"/>
              </a:avLst>
            </a:prstGeom>
            <a:gradFill>
              <a:gsLst>
                <a:gs pos="0">
                  <a:srgbClr val="5E368F"/>
                </a:gs>
                <a:gs pos="100000">
                  <a:srgbClr val="E1C1EA"/>
                </a:gs>
              </a:gsLst>
              <a:lin ang="54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15DFD54-C20F-451F-9740-E8E83151B5C9}"/>
              </a:ext>
            </a:extLst>
          </p:cNvPr>
          <p:cNvGrpSpPr/>
          <p:nvPr/>
        </p:nvGrpSpPr>
        <p:grpSpPr>
          <a:xfrm>
            <a:off x="6068422" y="2710069"/>
            <a:ext cx="2067300" cy="2067301"/>
            <a:chOff x="5975350" y="2740024"/>
            <a:chExt cx="1815465" cy="1815465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A4CB955-04CA-44B9-A9E6-1183DC9D162A}"/>
                </a:ext>
              </a:extLst>
            </p:cNvPr>
            <p:cNvSpPr/>
            <p:nvPr/>
          </p:nvSpPr>
          <p:spPr>
            <a:xfrm rot="14400000">
              <a:off x="5975350" y="2740024"/>
              <a:ext cx="1815465" cy="18154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28" name="空心弧 27">
              <a:extLst>
                <a:ext uri="{FF2B5EF4-FFF2-40B4-BE49-F238E27FC236}">
                  <a16:creationId xmlns:a16="http://schemas.microsoft.com/office/drawing/2014/main" id="{D5F70FC2-8260-4EA8-ABE3-3492970BB5CC}"/>
                </a:ext>
              </a:extLst>
            </p:cNvPr>
            <p:cNvSpPr/>
            <p:nvPr/>
          </p:nvSpPr>
          <p:spPr>
            <a:xfrm rot="19800000">
              <a:off x="5983288" y="2751138"/>
              <a:ext cx="1797050" cy="1797050"/>
            </a:xfrm>
            <a:prstGeom prst="blockArc">
              <a:avLst>
                <a:gd name="adj1" fmla="val 10800000"/>
                <a:gd name="adj2" fmla="val 12569082"/>
                <a:gd name="adj3" fmla="val 2151"/>
              </a:avLst>
            </a:prstGeom>
            <a:gradFill>
              <a:gsLst>
                <a:gs pos="0">
                  <a:srgbClr val="5E368F"/>
                </a:gs>
                <a:gs pos="100000">
                  <a:srgbClr val="E1C1EA"/>
                </a:gs>
              </a:gsLst>
              <a:lin ang="54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4FD205B-BB1F-43E7-9F8A-8712175399AD}"/>
              </a:ext>
            </a:extLst>
          </p:cNvPr>
          <p:cNvGrpSpPr/>
          <p:nvPr/>
        </p:nvGrpSpPr>
        <p:grpSpPr>
          <a:xfrm>
            <a:off x="8094143" y="2708624"/>
            <a:ext cx="2067300" cy="2067301"/>
            <a:chOff x="7754303" y="2738755"/>
            <a:chExt cx="1815465" cy="1815465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C9B75BB-41BC-48B8-BACE-6F448DC65C1B}"/>
                </a:ext>
              </a:extLst>
            </p:cNvPr>
            <p:cNvSpPr/>
            <p:nvPr/>
          </p:nvSpPr>
          <p:spPr>
            <a:xfrm rot="10800000">
              <a:off x="7754303" y="2738755"/>
              <a:ext cx="1815465" cy="18154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31" name="空心弧 30">
              <a:extLst>
                <a:ext uri="{FF2B5EF4-FFF2-40B4-BE49-F238E27FC236}">
                  <a16:creationId xmlns:a16="http://schemas.microsoft.com/office/drawing/2014/main" id="{5278C70F-A2D1-4EAB-845B-468CA4BA2640}"/>
                </a:ext>
              </a:extLst>
            </p:cNvPr>
            <p:cNvSpPr/>
            <p:nvPr/>
          </p:nvSpPr>
          <p:spPr>
            <a:xfrm>
              <a:off x="7759700" y="2746375"/>
              <a:ext cx="1797050" cy="1797050"/>
            </a:xfrm>
            <a:prstGeom prst="blockArc">
              <a:avLst>
                <a:gd name="adj1" fmla="val 10861918"/>
                <a:gd name="adj2" fmla="val 12575204"/>
                <a:gd name="adj3" fmla="val 2129"/>
              </a:avLst>
            </a:prstGeom>
            <a:gradFill>
              <a:gsLst>
                <a:gs pos="0">
                  <a:srgbClr val="5E368F"/>
                </a:gs>
                <a:gs pos="100000">
                  <a:srgbClr val="E1C1EA"/>
                </a:gs>
              </a:gsLst>
              <a:lin ang="54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32" name="椭圆 31">
            <a:extLst>
              <a:ext uri="{FF2B5EF4-FFF2-40B4-BE49-F238E27FC236}">
                <a16:creationId xmlns:a16="http://schemas.microsoft.com/office/drawing/2014/main" id="{47A896F3-1AFC-4244-AF58-6B78B17DD5AF}"/>
              </a:ext>
            </a:extLst>
          </p:cNvPr>
          <p:cNvSpPr/>
          <p:nvPr/>
        </p:nvSpPr>
        <p:spPr>
          <a:xfrm>
            <a:off x="4282401" y="2945071"/>
            <a:ext cx="1552824" cy="1552825"/>
          </a:xfrm>
          <a:prstGeom prst="ellipse">
            <a:avLst/>
          </a:prstGeom>
          <a:gradFill>
            <a:gsLst>
              <a:gs pos="0">
                <a:srgbClr val="5E368F"/>
              </a:gs>
              <a:gs pos="100000">
                <a:srgbClr val="E1C1EA"/>
              </a:gs>
            </a:gsLst>
            <a:lin ang="5400000" scaled="1"/>
          </a:gradFill>
          <a:ln w="9525">
            <a:solidFill>
              <a:schemeClr val="bg1">
                <a:alpha val="65000"/>
              </a:schemeClr>
            </a:solidFill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75FC0AE-E068-4D83-BB23-7933E9933FF5}"/>
              </a:ext>
            </a:extLst>
          </p:cNvPr>
          <p:cNvSpPr/>
          <p:nvPr/>
        </p:nvSpPr>
        <p:spPr>
          <a:xfrm>
            <a:off x="2243303" y="2945071"/>
            <a:ext cx="1552824" cy="1552825"/>
          </a:xfrm>
          <a:prstGeom prst="ellipse">
            <a:avLst/>
          </a:prstGeom>
          <a:gradFill>
            <a:gsLst>
              <a:gs pos="0">
                <a:srgbClr val="5E368F"/>
              </a:gs>
              <a:gs pos="100000">
                <a:srgbClr val="E1C1EA"/>
              </a:gs>
            </a:gsLst>
            <a:lin ang="5400000" scaled="1"/>
          </a:gradFill>
          <a:ln w="9525">
            <a:solidFill>
              <a:schemeClr val="bg1">
                <a:alpha val="65000"/>
              </a:schemeClr>
            </a:solidFill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C4434C9C-148A-4184-9ECC-B4F8A8686C1A}"/>
              </a:ext>
            </a:extLst>
          </p:cNvPr>
          <p:cNvSpPr/>
          <p:nvPr/>
        </p:nvSpPr>
        <p:spPr>
          <a:xfrm>
            <a:off x="6310655" y="2945071"/>
            <a:ext cx="1552824" cy="1552825"/>
          </a:xfrm>
          <a:prstGeom prst="ellipse">
            <a:avLst/>
          </a:prstGeom>
          <a:gradFill>
            <a:gsLst>
              <a:gs pos="0">
                <a:srgbClr val="5E368F"/>
              </a:gs>
              <a:gs pos="100000">
                <a:srgbClr val="E1C1EA"/>
              </a:gs>
            </a:gsLst>
            <a:lin ang="5400000" scaled="1"/>
          </a:gradFill>
          <a:ln w="9525">
            <a:solidFill>
              <a:schemeClr val="bg1">
                <a:alpha val="65000"/>
              </a:schemeClr>
            </a:solidFill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8215564D-DF4B-4C4E-AF41-BD755680CF19}"/>
              </a:ext>
            </a:extLst>
          </p:cNvPr>
          <p:cNvSpPr/>
          <p:nvPr/>
        </p:nvSpPr>
        <p:spPr>
          <a:xfrm>
            <a:off x="8351560" y="2945071"/>
            <a:ext cx="1552824" cy="1552825"/>
          </a:xfrm>
          <a:prstGeom prst="ellipse">
            <a:avLst/>
          </a:prstGeom>
          <a:gradFill>
            <a:gsLst>
              <a:gs pos="0">
                <a:srgbClr val="5E368F"/>
              </a:gs>
              <a:gs pos="100000">
                <a:srgbClr val="E1C1EA"/>
              </a:gs>
            </a:gsLst>
            <a:lin ang="5400000" scaled="1"/>
          </a:gradFill>
          <a:ln w="9525">
            <a:solidFill>
              <a:schemeClr val="bg1">
                <a:alpha val="65000"/>
              </a:schemeClr>
            </a:solidFill>
          </a:ln>
          <a:effectLst>
            <a:outerShdw blurRad="1016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47BB390-8CC3-47BD-B91F-A2FB05B1763F}"/>
              </a:ext>
            </a:extLst>
          </p:cNvPr>
          <p:cNvSpPr txBox="1"/>
          <p:nvPr/>
        </p:nvSpPr>
        <p:spPr>
          <a:xfrm>
            <a:off x="1510744" y="1927374"/>
            <a:ext cx="3057342" cy="5715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ts val="2000"/>
              </a:lnSpc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基于第三方平台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——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微信小程序，以开发小游戏和互动动画的形式开发。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A9E6525-D711-4809-8203-BFE8BB3C3259}"/>
              </a:ext>
            </a:extLst>
          </p:cNvPr>
          <p:cNvSpPr txBox="1"/>
          <p:nvPr/>
        </p:nvSpPr>
        <p:spPr>
          <a:xfrm>
            <a:off x="5645448" y="1920801"/>
            <a:ext cx="2883238" cy="75745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ts val="1800"/>
              </a:lnSpc>
              <a:defRPr sz="1000"/>
            </a:lvl1pPr>
          </a:lstStyle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以微信小程序为载体，宣传垃圾分类知识，推动用户养成垃圾分类的良好习惯。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6C210C9-EFBA-4B58-9931-4A72FF2AC213}"/>
              </a:ext>
            </a:extLst>
          </p:cNvPr>
          <p:cNvSpPr txBox="1"/>
          <p:nvPr/>
        </p:nvSpPr>
        <p:spPr>
          <a:xfrm>
            <a:off x="3737578" y="4781699"/>
            <a:ext cx="2700168" cy="75745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ts val="1800"/>
              </a:lnSpc>
              <a:defRPr sz="1000"/>
            </a:lvl1pPr>
          </a:lstStyle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基于开源的百度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AI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平台，通过微信小程序的形式识别垃圾图片和文字，将结果返回给用户。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D4A1407-B498-40CF-AE25-8B123E217000}"/>
              </a:ext>
            </a:extLst>
          </p:cNvPr>
          <p:cNvSpPr txBox="1"/>
          <p:nvPr/>
        </p:nvSpPr>
        <p:spPr>
          <a:xfrm>
            <a:off x="7583818" y="4790572"/>
            <a:ext cx="3102654" cy="75745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>
              <a:lnSpc>
                <a:spcPts val="1800"/>
              </a:lnSpc>
              <a:defRPr sz="1000"/>
            </a:lvl1pPr>
          </a:lstStyle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按照不同城市的垃圾分类标准，分别实施不同的垃圾分类标准，让不同城市的用户都有良好的使用体验。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2" name="TextBox 205">
            <a:extLst>
              <a:ext uri="{FF2B5EF4-FFF2-40B4-BE49-F238E27FC236}">
                <a16:creationId xmlns:a16="http://schemas.microsoft.com/office/drawing/2014/main" id="{4ABA14CA-E5CF-4EA4-9AB0-86C94B3F7689}"/>
              </a:ext>
            </a:extLst>
          </p:cNvPr>
          <p:cNvSpPr txBox="1"/>
          <p:nvPr/>
        </p:nvSpPr>
        <p:spPr>
          <a:xfrm>
            <a:off x="1459408" y="1108137"/>
            <a:ext cx="3057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200" b="1" kern="800" spc="8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解决思路</a:t>
            </a:r>
            <a:endParaRPr lang="en-US" altLang="zh-CN" sz="3200" b="1" kern="800" spc="800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529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32" grpId="0" animBg="1"/>
      <p:bldP spid="33" grpId="0" animBg="1"/>
      <p:bldP spid="34" grpId="0" animBg="1"/>
      <p:bldP spid="35" grpId="0" animBg="1"/>
      <p:bldP spid="42" grpId="0"/>
      <p:bldP spid="45" grpId="0"/>
      <p:bldP spid="48" grpId="0"/>
      <p:bldP spid="51" grpId="0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F1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97640" y="280336"/>
            <a:ext cx="1873665" cy="547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0" kern="800" spc="800" dirty="0">
                <a:gradFill flip="none" rotWithShape="1">
                  <a:gsLst>
                    <a:gs pos="100000">
                      <a:srgbClr val="9E9EF8"/>
                    </a:gs>
                    <a:gs pos="0">
                      <a:srgbClr val="5E368F"/>
                    </a:gs>
                  </a:gsLst>
                  <a:lin ang="16200000" scaled="1"/>
                  <a:tileRect/>
                </a:gradFill>
                <a:latin typeface="Aharoni" panose="02010803020104030203" pitchFamily="2" charset="-79"/>
                <a:ea typeface="方正黑体简体" panose="03000509000000000000" pitchFamily="65" charset="-122"/>
                <a:cs typeface="Aharoni" panose="02010803020104030203" pitchFamily="2" charset="-79"/>
              </a:rPr>
              <a:t>2</a:t>
            </a:r>
            <a:endParaRPr lang="zh-CN" altLang="en-US" sz="35000" kern="800" spc="800" dirty="0">
              <a:gradFill flip="none" rotWithShape="1">
                <a:gsLst>
                  <a:gs pos="100000">
                    <a:srgbClr val="9E9EF8"/>
                  </a:gs>
                  <a:gs pos="0">
                    <a:srgbClr val="5E368F"/>
                  </a:gs>
                </a:gsLst>
                <a:lin ang="16200000" scaled="1"/>
                <a:tileRect/>
              </a:gradFill>
              <a:latin typeface="Aharoni" panose="02010803020104030203" pitchFamily="2" charset="-79"/>
              <a:ea typeface="方正黑体简体" panose="03000509000000000000" pitchFamily="65" charset="-122"/>
              <a:cs typeface="Aharoni" panose="02010803020104030203" pitchFamily="2" charset="-79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9064" y="4756361"/>
            <a:ext cx="3895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323037"/>
                </a:solidFill>
                <a:ea typeface="方正黑体简体" panose="03000509000000000000" pitchFamily="65" charset="-122"/>
              </a:rPr>
              <a:t>问题分析与解决方案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93988" y="5341136"/>
            <a:ext cx="5106035" cy="3804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200">
              <a:lnSpc>
                <a:spcPct val="114000"/>
              </a:lnSpc>
            </a:pPr>
            <a:r>
              <a:rPr lang="en-US" altLang="zh-CN" dirty="0">
                <a:solidFill>
                  <a:srgbClr val="323037"/>
                </a:solidFill>
                <a:latin typeface="Century Gothic" panose="020B0502020202020204" pitchFamily="34" charset="0"/>
                <a:ea typeface="方正黑体简体" panose="03000509000000000000" pitchFamily="65" charset="-122"/>
              </a:rPr>
              <a:t>Problem analysis and Solutions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6216398" y="988656"/>
            <a:ext cx="4880688" cy="4880688"/>
            <a:chOff x="2733676" y="-3284219"/>
            <a:chExt cx="6772274" cy="677227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3676" y="-3284219"/>
              <a:ext cx="6772274" cy="6772274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8658" y="-1521678"/>
              <a:ext cx="2392833" cy="2392833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5568" y="1807689"/>
              <a:ext cx="745923" cy="799754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0138" y="-276381"/>
              <a:ext cx="952499" cy="952499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4394" y="433062"/>
              <a:ext cx="315535" cy="338306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9381" y="-1628931"/>
              <a:ext cx="847881" cy="847881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6478" y="-2034187"/>
              <a:ext cx="478013" cy="512509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868" y="-733425"/>
              <a:ext cx="266568" cy="266568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F1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3" name="组合 52"/>
          <p:cNvGrpSpPr/>
          <p:nvPr/>
        </p:nvGrpSpPr>
        <p:grpSpPr>
          <a:xfrm>
            <a:off x="-1130431" y="-1192882"/>
            <a:ext cx="2446656" cy="2446656"/>
            <a:chOff x="2733676" y="-3284219"/>
            <a:chExt cx="6772274" cy="6772274"/>
          </a:xfrm>
        </p:grpSpPr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3676" y="-3284219"/>
              <a:ext cx="6772274" cy="6772274"/>
            </a:xfrm>
            <a:prstGeom prst="rect">
              <a:avLst/>
            </a:prstGeom>
          </p:spPr>
        </p:pic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8658" y="-1521678"/>
              <a:ext cx="2392833" cy="2392833"/>
            </a:xfrm>
            <a:prstGeom prst="rect">
              <a:avLst/>
            </a:prstGeom>
          </p:spPr>
        </p:pic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5568" y="1807689"/>
              <a:ext cx="745923" cy="799754"/>
            </a:xfrm>
            <a:prstGeom prst="rect">
              <a:avLst/>
            </a:prstGeom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0138" y="-276381"/>
              <a:ext cx="952499" cy="952499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4394" y="433062"/>
              <a:ext cx="315535" cy="338306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9381" y="-1628931"/>
              <a:ext cx="847881" cy="847881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6478" y="-2034187"/>
              <a:ext cx="478013" cy="512509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868" y="-733425"/>
              <a:ext cx="266568" cy="266568"/>
            </a:xfrm>
            <a:prstGeom prst="rect">
              <a:avLst/>
            </a:prstGeom>
          </p:spPr>
        </p:pic>
      </p:grpSp>
      <p:sp>
        <p:nvSpPr>
          <p:cNvPr id="62" name="文本框 61"/>
          <p:cNvSpPr txBox="1"/>
          <p:nvPr/>
        </p:nvSpPr>
        <p:spPr>
          <a:xfrm>
            <a:off x="1316224" y="344745"/>
            <a:ext cx="42440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323037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02 </a:t>
            </a:r>
            <a:r>
              <a:rPr lang="zh-CN" altLang="en-US" sz="2800" dirty="0">
                <a:solidFill>
                  <a:srgbClr val="323037"/>
                </a:solidFill>
                <a:ea typeface="方正黑体简体" panose="03000509000000000000" pitchFamily="65" charset="-122"/>
              </a:rPr>
              <a:t>问题分析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4B42574-138B-40C1-968D-6ACA0861944F}"/>
              </a:ext>
            </a:extLst>
          </p:cNvPr>
          <p:cNvGrpSpPr/>
          <p:nvPr/>
        </p:nvGrpSpPr>
        <p:grpSpPr>
          <a:xfrm>
            <a:off x="6842845" y="5101092"/>
            <a:ext cx="3513366" cy="851874"/>
            <a:chOff x="6842845" y="4916367"/>
            <a:chExt cx="3513366" cy="851874"/>
          </a:xfrm>
        </p:grpSpPr>
        <p:grpSp>
          <p:nvGrpSpPr>
            <p:cNvPr id="52" name="组合 51"/>
            <p:cNvGrpSpPr/>
            <p:nvPr/>
          </p:nvGrpSpPr>
          <p:grpSpPr>
            <a:xfrm>
              <a:off x="6842845" y="4916367"/>
              <a:ext cx="851874" cy="851874"/>
              <a:chOff x="5731058" y="2070100"/>
              <a:chExt cx="851874" cy="851874"/>
            </a:xfrm>
          </p:grpSpPr>
          <p:sp>
            <p:nvSpPr>
              <p:cNvPr id="63" name="椭圆 62"/>
              <p:cNvSpPr/>
              <p:nvPr/>
            </p:nvSpPr>
            <p:spPr>
              <a:xfrm>
                <a:off x="5731058" y="2070100"/>
                <a:ext cx="851874" cy="8518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64" name="椭圆 13"/>
              <p:cNvSpPr/>
              <p:nvPr/>
            </p:nvSpPr>
            <p:spPr>
              <a:xfrm>
                <a:off x="5976921" y="2303294"/>
                <a:ext cx="360149" cy="385486"/>
              </a:xfrm>
              <a:custGeom>
                <a:avLst/>
                <a:gdLst>
                  <a:gd name="connsiteX0" fmla="*/ 270013 w 315913"/>
                  <a:gd name="connsiteY0" fmla="*/ 244475 h 338138"/>
                  <a:gd name="connsiteX1" fmla="*/ 315913 w 315913"/>
                  <a:gd name="connsiteY1" fmla="*/ 290647 h 338138"/>
                  <a:gd name="connsiteX2" fmla="*/ 315913 w 315913"/>
                  <a:gd name="connsiteY2" fmla="*/ 331542 h 338138"/>
                  <a:gd name="connsiteX3" fmla="*/ 313290 w 315913"/>
                  <a:gd name="connsiteY3" fmla="*/ 335500 h 338138"/>
                  <a:gd name="connsiteX4" fmla="*/ 309356 w 315913"/>
                  <a:gd name="connsiteY4" fmla="*/ 338138 h 338138"/>
                  <a:gd name="connsiteX5" fmla="*/ 231982 w 315913"/>
                  <a:gd name="connsiteY5" fmla="*/ 338138 h 338138"/>
                  <a:gd name="connsiteX6" fmla="*/ 225425 w 315913"/>
                  <a:gd name="connsiteY6" fmla="*/ 331542 h 338138"/>
                  <a:gd name="connsiteX7" fmla="*/ 225425 w 315913"/>
                  <a:gd name="connsiteY7" fmla="*/ 290647 h 338138"/>
                  <a:gd name="connsiteX8" fmla="*/ 270013 w 315913"/>
                  <a:gd name="connsiteY8" fmla="*/ 244475 h 338138"/>
                  <a:gd name="connsiteX9" fmla="*/ 157956 w 315913"/>
                  <a:gd name="connsiteY9" fmla="*/ 244475 h 338138"/>
                  <a:gd name="connsiteX10" fmla="*/ 203200 w 315913"/>
                  <a:gd name="connsiteY10" fmla="*/ 290647 h 338138"/>
                  <a:gd name="connsiteX11" fmla="*/ 203200 w 315913"/>
                  <a:gd name="connsiteY11" fmla="*/ 331542 h 338138"/>
                  <a:gd name="connsiteX12" fmla="*/ 201869 w 315913"/>
                  <a:gd name="connsiteY12" fmla="*/ 335500 h 338138"/>
                  <a:gd name="connsiteX13" fmla="*/ 196546 w 315913"/>
                  <a:gd name="connsiteY13" fmla="*/ 338138 h 338138"/>
                  <a:gd name="connsiteX14" fmla="*/ 119365 w 315913"/>
                  <a:gd name="connsiteY14" fmla="*/ 338138 h 338138"/>
                  <a:gd name="connsiteX15" fmla="*/ 112712 w 315913"/>
                  <a:gd name="connsiteY15" fmla="*/ 331542 h 338138"/>
                  <a:gd name="connsiteX16" fmla="*/ 112712 w 315913"/>
                  <a:gd name="connsiteY16" fmla="*/ 290647 h 338138"/>
                  <a:gd name="connsiteX17" fmla="*/ 157956 w 315913"/>
                  <a:gd name="connsiteY17" fmla="*/ 244475 h 338138"/>
                  <a:gd name="connsiteX18" fmla="*/ 45900 w 315913"/>
                  <a:gd name="connsiteY18" fmla="*/ 244475 h 338138"/>
                  <a:gd name="connsiteX19" fmla="*/ 90488 w 315913"/>
                  <a:gd name="connsiteY19" fmla="*/ 290647 h 338138"/>
                  <a:gd name="connsiteX20" fmla="*/ 90488 w 315913"/>
                  <a:gd name="connsiteY20" fmla="*/ 331542 h 338138"/>
                  <a:gd name="connsiteX21" fmla="*/ 89176 w 315913"/>
                  <a:gd name="connsiteY21" fmla="*/ 335500 h 338138"/>
                  <a:gd name="connsiteX22" fmla="*/ 83931 w 315913"/>
                  <a:gd name="connsiteY22" fmla="*/ 338138 h 338138"/>
                  <a:gd name="connsiteX23" fmla="*/ 6557 w 315913"/>
                  <a:gd name="connsiteY23" fmla="*/ 338138 h 338138"/>
                  <a:gd name="connsiteX24" fmla="*/ 0 w 315913"/>
                  <a:gd name="connsiteY24" fmla="*/ 331542 h 338138"/>
                  <a:gd name="connsiteX25" fmla="*/ 0 w 315913"/>
                  <a:gd name="connsiteY25" fmla="*/ 290647 h 338138"/>
                  <a:gd name="connsiteX26" fmla="*/ 45900 w 315913"/>
                  <a:gd name="connsiteY26" fmla="*/ 244475 h 338138"/>
                  <a:gd name="connsiteX27" fmla="*/ 271463 w 315913"/>
                  <a:gd name="connsiteY27" fmla="*/ 180975 h 338138"/>
                  <a:gd name="connsiteX28" fmla="*/ 301625 w 315913"/>
                  <a:gd name="connsiteY28" fmla="*/ 211138 h 338138"/>
                  <a:gd name="connsiteX29" fmla="*/ 271463 w 315913"/>
                  <a:gd name="connsiteY29" fmla="*/ 241300 h 338138"/>
                  <a:gd name="connsiteX30" fmla="*/ 241300 w 315913"/>
                  <a:gd name="connsiteY30" fmla="*/ 211138 h 338138"/>
                  <a:gd name="connsiteX31" fmla="*/ 271463 w 315913"/>
                  <a:gd name="connsiteY31" fmla="*/ 180975 h 338138"/>
                  <a:gd name="connsiteX32" fmla="*/ 159420 w 315913"/>
                  <a:gd name="connsiteY32" fmla="*/ 180975 h 338138"/>
                  <a:gd name="connsiteX33" fmla="*/ 188912 w 315913"/>
                  <a:gd name="connsiteY33" fmla="*/ 211138 h 338138"/>
                  <a:gd name="connsiteX34" fmla="*/ 159420 w 315913"/>
                  <a:gd name="connsiteY34" fmla="*/ 241300 h 338138"/>
                  <a:gd name="connsiteX35" fmla="*/ 128587 w 315913"/>
                  <a:gd name="connsiteY35" fmla="*/ 211138 h 338138"/>
                  <a:gd name="connsiteX36" fmla="*/ 159420 w 315913"/>
                  <a:gd name="connsiteY36" fmla="*/ 180975 h 338138"/>
                  <a:gd name="connsiteX37" fmla="*/ 46038 w 315913"/>
                  <a:gd name="connsiteY37" fmla="*/ 180975 h 338138"/>
                  <a:gd name="connsiteX38" fmla="*/ 76201 w 315913"/>
                  <a:gd name="connsiteY38" fmla="*/ 211138 h 338138"/>
                  <a:gd name="connsiteX39" fmla="*/ 46038 w 315913"/>
                  <a:gd name="connsiteY39" fmla="*/ 241301 h 338138"/>
                  <a:gd name="connsiteX40" fmla="*/ 15875 w 315913"/>
                  <a:gd name="connsiteY40" fmla="*/ 211138 h 338138"/>
                  <a:gd name="connsiteX41" fmla="*/ 46038 w 315913"/>
                  <a:gd name="connsiteY41" fmla="*/ 180975 h 338138"/>
                  <a:gd name="connsiteX42" fmla="*/ 270005 w 315913"/>
                  <a:gd name="connsiteY42" fmla="*/ 77788 h 338138"/>
                  <a:gd name="connsiteX43" fmla="*/ 238125 w 315913"/>
                  <a:gd name="connsiteY43" fmla="*/ 109792 h 338138"/>
                  <a:gd name="connsiteX44" fmla="*/ 238125 w 315913"/>
                  <a:gd name="connsiteY44" fmla="*/ 144463 h 338138"/>
                  <a:gd name="connsiteX45" fmla="*/ 303213 w 315913"/>
                  <a:gd name="connsiteY45" fmla="*/ 144463 h 338138"/>
                  <a:gd name="connsiteX46" fmla="*/ 303213 w 315913"/>
                  <a:gd name="connsiteY46" fmla="*/ 109792 h 338138"/>
                  <a:gd name="connsiteX47" fmla="*/ 270005 w 315913"/>
                  <a:gd name="connsiteY47" fmla="*/ 77788 h 338138"/>
                  <a:gd name="connsiteX48" fmla="*/ 270013 w 315913"/>
                  <a:gd name="connsiteY48" fmla="*/ 65088 h 338138"/>
                  <a:gd name="connsiteX49" fmla="*/ 315913 w 315913"/>
                  <a:gd name="connsiteY49" fmla="*/ 109941 h 338138"/>
                  <a:gd name="connsiteX50" fmla="*/ 315913 w 315913"/>
                  <a:gd name="connsiteY50" fmla="*/ 150836 h 338138"/>
                  <a:gd name="connsiteX51" fmla="*/ 313290 w 315913"/>
                  <a:gd name="connsiteY51" fmla="*/ 156113 h 338138"/>
                  <a:gd name="connsiteX52" fmla="*/ 309356 w 315913"/>
                  <a:gd name="connsiteY52" fmla="*/ 158751 h 338138"/>
                  <a:gd name="connsiteX53" fmla="*/ 231982 w 315913"/>
                  <a:gd name="connsiteY53" fmla="*/ 158751 h 338138"/>
                  <a:gd name="connsiteX54" fmla="*/ 225425 w 315913"/>
                  <a:gd name="connsiteY54" fmla="*/ 150836 h 338138"/>
                  <a:gd name="connsiteX55" fmla="*/ 225425 w 315913"/>
                  <a:gd name="connsiteY55" fmla="*/ 109941 h 338138"/>
                  <a:gd name="connsiteX56" fmla="*/ 270013 w 315913"/>
                  <a:gd name="connsiteY56" fmla="*/ 65088 h 338138"/>
                  <a:gd name="connsiteX57" fmla="*/ 157956 w 315913"/>
                  <a:gd name="connsiteY57" fmla="*/ 65088 h 338138"/>
                  <a:gd name="connsiteX58" fmla="*/ 203200 w 315913"/>
                  <a:gd name="connsiteY58" fmla="*/ 109941 h 338138"/>
                  <a:gd name="connsiteX59" fmla="*/ 203200 w 315913"/>
                  <a:gd name="connsiteY59" fmla="*/ 150836 h 338138"/>
                  <a:gd name="connsiteX60" fmla="*/ 201869 w 315913"/>
                  <a:gd name="connsiteY60" fmla="*/ 156113 h 338138"/>
                  <a:gd name="connsiteX61" fmla="*/ 196546 w 315913"/>
                  <a:gd name="connsiteY61" fmla="*/ 158751 h 338138"/>
                  <a:gd name="connsiteX62" fmla="*/ 119365 w 315913"/>
                  <a:gd name="connsiteY62" fmla="*/ 158751 h 338138"/>
                  <a:gd name="connsiteX63" fmla="*/ 112712 w 315913"/>
                  <a:gd name="connsiteY63" fmla="*/ 150836 h 338138"/>
                  <a:gd name="connsiteX64" fmla="*/ 112712 w 315913"/>
                  <a:gd name="connsiteY64" fmla="*/ 109941 h 338138"/>
                  <a:gd name="connsiteX65" fmla="*/ 157956 w 315913"/>
                  <a:gd name="connsiteY65" fmla="*/ 65088 h 338138"/>
                  <a:gd name="connsiteX66" fmla="*/ 45900 w 315913"/>
                  <a:gd name="connsiteY66" fmla="*/ 65088 h 338138"/>
                  <a:gd name="connsiteX67" fmla="*/ 90488 w 315913"/>
                  <a:gd name="connsiteY67" fmla="*/ 109941 h 338138"/>
                  <a:gd name="connsiteX68" fmla="*/ 90488 w 315913"/>
                  <a:gd name="connsiteY68" fmla="*/ 150836 h 338138"/>
                  <a:gd name="connsiteX69" fmla="*/ 89176 w 315913"/>
                  <a:gd name="connsiteY69" fmla="*/ 156113 h 338138"/>
                  <a:gd name="connsiteX70" fmla="*/ 83931 w 315913"/>
                  <a:gd name="connsiteY70" fmla="*/ 158751 h 338138"/>
                  <a:gd name="connsiteX71" fmla="*/ 6557 w 315913"/>
                  <a:gd name="connsiteY71" fmla="*/ 158751 h 338138"/>
                  <a:gd name="connsiteX72" fmla="*/ 0 w 315913"/>
                  <a:gd name="connsiteY72" fmla="*/ 150836 h 338138"/>
                  <a:gd name="connsiteX73" fmla="*/ 0 w 315913"/>
                  <a:gd name="connsiteY73" fmla="*/ 109941 h 338138"/>
                  <a:gd name="connsiteX74" fmla="*/ 45900 w 315913"/>
                  <a:gd name="connsiteY74" fmla="*/ 65088 h 338138"/>
                  <a:gd name="connsiteX75" fmla="*/ 270669 w 315913"/>
                  <a:gd name="connsiteY75" fmla="*/ 14288 h 338138"/>
                  <a:gd name="connsiteX76" fmla="*/ 254000 w 315913"/>
                  <a:gd name="connsiteY76" fmla="*/ 30957 h 338138"/>
                  <a:gd name="connsiteX77" fmla="*/ 270669 w 315913"/>
                  <a:gd name="connsiteY77" fmla="*/ 47626 h 338138"/>
                  <a:gd name="connsiteX78" fmla="*/ 287338 w 315913"/>
                  <a:gd name="connsiteY78" fmla="*/ 30957 h 338138"/>
                  <a:gd name="connsiteX79" fmla="*/ 270669 w 315913"/>
                  <a:gd name="connsiteY79" fmla="*/ 14288 h 338138"/>
                  <a:gd name="connsiteX80" fmla="*/ 271463 w 315913"/>
                  <a:gd name="connsiteY80" fmla="*/ 0 h 338138"/>
                  <a:gd name="connsiteX81" fmla="*/ 301625 w 315913"/>
                  <a:gd name="connsiteY81" fmla="*/ 30957 h 338138"/>
                  <a:gd name="connsiteX82" fmla="*/ 271463 w 315913"/>
                  <a:gd name="connsiteY82" fmla="*/ 61913 h 338138"/>
                  <a:gd name="connsiteX83" fmla="*/ 241300 w 315913"/>
                  <a:gd name="connsiteY83" fmla="*/ 30957 h 338138"/>
                  <a:gd name="connsiteX84" fmla="*/ 271463 w 315913"/>
                  <a:gd name="connsiteY84" fmla="*/ 0 h 338138"/>
                  <a:gd name="connsiteX85" fmla="*/ 159420 w 315913"/>
                  <a:gd name="connsiteY85" fmla="*/ 0 h 338138"/>
                  <a:gd name="connsiteX86" fmla="*/ 188912 w 315913"/>
                  <a:gd name="connsiteY86" fmla="*/ 30957 h 338138"/>
                  <a:gd name="connsiteX87" fmla="*/ 159420 w 315913"/>
                  <a:gd name="connsiteY87" fmla="*/ 61913 h 338138"/>
                  <a:gd name="connsiteX88" fmla="*/ 128587 w 315913"/>
                  <a:gd name="connsiteY88" fmla="*/ 30957 h 338138"/>
                  <a:gd name="connsiteX89" fmla="*/ 159420 w 315913"/>
                  <a:gd name="connsiteY89" fmla="*/ 0 h 338138"/>
                  <a:gd name="connsiteX90" fmla="*/ 46037 w 315913"/>
                  <a:gd name="connsiteY90" fmla="*/ 0 h 338138"/>
                  <a:gd name="connsiteX91" fmla="*/ 76200 w 315913"/>
                  <a:gd name="connsiteY91" fmla="*/ 30957 h 338138"/>
                  <a:gd name="connsiteX92" fmla="*/ 46037 w 315913"/>
                  <a:gd name="connsiteY92" fmla="*/ 61913 h 338138"/>
                  <a:gd name="connsiteX93" fmla="*/ 15875 w 315913"/>
                  <a:gd name="connsiteY93" fmla="*/ 30957 h 338138"/>
                  <a:gd name="connsiteX94" fmla="*/ 46037 w 315913"/>
                  <a:gd name="connsiteY94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</a:cxnLst>
                <a:rect l="l" t="t" r="r" b="b"/>
                <a:pathLst>
                  <a:path w="315913" h="338138">
                    <a:moveTo>
                      <a:pt x="270013" y="244475"/>
                    </a:moveTo>
                    <a:cubicBezTo>
                      <a:pt x="294930" y="244475"/>
                      <a:pt x="315913" y="265582"/>
                      <a:pt x="315913" y="290647"/>
                    </a:cubicBezTo>
                    <a:cubicBezTo>
                      <a:pt x="315913" y="290647"/>
                      <a:pt x="315913" y="290647"/>
                      <a:pt x="315913" y="331542"/>
                    </a:cubicBezTo>
                    <a:cubicBezTo>
                      <a:pt x="315913" y="332861"/>
                      <a:pt x="314602" y="335500"/>
                      <a:pt x="313290" y="335500"/>
                    </a:cubicBezTo>
                    <a:cubicBezTo>
                      <a:pt x="313290" y="336819"/>
                      <a:pt x="310667" y="338138"/>
                      <a:pt x="309356" y="338138"/>
                    </a:cubicBezTo>
                    <a:cubicBezTo>
                      <a:pt x="309356" y="338138"/>
                      <a:pt x="309356" y="338138"/>
                      <a:pt x="231982" y="338138"/>
                    </a:cubicBezTo>
                    <a:cubicBezTo>
                      <a:pt x="228048" y="338138"/>
                      <a:pt x="225425" y="335500"/>
                      <a:pt x="225425" y="331542"/>
                    </a:cubicBezTo>
                    <a:cubicBezTo>
                      <a:pt x="225425" y="331542"/>
                      <a:pt x="225425" y="331542"/>
                      <a:pt x="225425" y="290647"/>
                    </a:cubicBezTo>
                    <a:cubicBezTo>
                      <a:pt x="225425" y="265582"/>
                      <a:pt x="246408" y="244475"/>
                      <a:pt x="270013" y="244475"/>
                    </a:cubicBezTo>
                    <a:close/>
                    <a:moveTo>
                      <a:pt x="157956" y="244475"/>
                    </a:moveTo>
                    <a:cubicBezTo>
                      <a:pt x="183239" y="244475"/>
                      <a:pt x="203200" y="265582"/>
                      <a:pt x="203200" y="290647"/>
                    </a:cubicBezTo>
                    <a:cubicBezTo>
                      <a:pt x="203200" y="290647"/>
                      <a:pt x="203200" y="290647"/>
                      <a:pt x="203200" y="331542"/>
                    </a:cubicBezTo>
                    <a:cubicBezTo>
                      <a:pt x="203200" y="332861"/>
                      <a:pt x="203200" y="335500"/>
                      <a:pt x="201869" y="335500"/>
                    </a:cubicBezTo>
                    <a:cubicBezTo>
                      <a:pt x="200538" y="336819"/>
                      <a:pt x="199208" y="338138"/>
                      <a:pt x="196546" y="338138"/>
                    </a:cubicBezTo>
                    <a:cubicBezTo>
                      <a:pt x="196546" y="338138"/>
                      <a:pt x="196546" y="338138"/>
                      <a:pt x="119365" y="338138"/>
                    </a:cubicBezTo>
                    <a:cubicBezTo>
                      <a:pt x="115373" y="338138"/>
                      <a:pt x="112712" y="335500"/>
                      <a:pt x="112712" y="331542"/>
                    </a:cubicBezTo>
                    <a:cubicBezTo>
                      <a:pt x="112712" y="331542"/>
                      <a:pt x="112712" y="331542"/>
                      <a:pt x="112712" y="290647"/>
                    </a:cubicBezTo>
                    <a:cubicBezTo>
                      <a:pt x="112712" y="265582"/>
                      <a:pt x="132672" y="244475"/>
                      <a:pt x="157956" y="244475"/>
                    </a:cubicBezTo>
                    <a:close/>
                    <a:moveTo>
                      <a:pt x="45900" y="244475"/>
                    </a:moveTo>
                    <a:cubicBezTo>
                      <a:pt x="69505" y="244475"/>
                      <a:pt x="90488" y="265582"/>
                      <a:pt x="90488" y="290647"/>
                    </a:cubicBezTo>
                    <a:cubicBezTo>
                      <a:pt x="90488" y="290647"/>
                      <a:pt x="90488" y="290647"/>
                      <a:pt x="90488" y="331542"/>
                    </a:cubicBezTo>
                    <a:cubicBezTo>
                      <a:pt x="90488" y="332861"/>
                      <a:pt x="90488" y="335500"/>
                      <a:pt x="89176" y="335500"/>
                    </a:cubicBezTo>
                    <a:cubicBezTo>
                      <a:pt x="87865" y="336819"/>
                      <a:pt x="85242" y="338138"/>
                      <a:pt x="83931" y="338138"/>
                    </a:cubicBezTo>
                    <a:cubicBezTo>
                      <a:pt x="83931" y="338138"/>
                      <a:pt x="83931" y="338138"/>
                      <a:pt x="6557" y="338138"/>
                    </a:cubicBezTo>
                    <a:cubicBezTo>
                      <a:pt x="3934" y="338138"/>
                      <a:pt x="0" y="335500"/>
                      <a:pt x="0" y="331542"/>
                    </a:cubicBezTo>
                    <a:cubicBezTo>
                      <a:pt x="0" y="331542"/>
                      <a:pt x="0" y="331542"/>
                      <a:pt x="0" y="290647"/>
                    </a:cubicBezTo>
                    <a:cubicBezTo>
                      <a:pt x="0" y="265582"/>
                      <a:pt x="20983" y="244475"/>
                      <a:pt x="45900" y="244475"/>
                    </a:cubicBezTo>
                    <a:close/>
                    <a:moveTo>
                      <a:pt x="271463" y="180975"/>
                    </a:moveTo>
                    <a:cubicBezTo>
                      <a:pt x="287200" y="180975"/>
                      <a:pt x="301625" y="194089"/>
                      <a:pt x="301625" y="211138"/>
                    </a:cubicBezTo>
                    <a:cubicBezTo>
                      <a:pt x="301625" y="228186"/>
                      <a:pt x="287200" y="241300"/>
                      <a:pt x="271463" y="241300"/>
                    </a:cubicBezTo>
                    <a:cubicBezTo>
                      <a:pt x="254414" y="241300"/>
                      <a:pt x="241300" y="228186"/>
                      <a:pt x="241300" y="211138"/>
                    </a:cubicBezTo>
                    <a:cubicBezTo>
                      <a:pt x="241300" y="194089"/>
                      <a:pt x="254414" y="180975"/>
                      <a:pt x="271463" y="180975"/>
                    </a:cubicBezTo>
                    <a:close/>
                    <a:moveTo>
                      <a:pt x="159420" y="180975"/>
                    </a:moveTo>
                    <a:cubicBezTo>
                      <a:pt x="175506" y="180975"/>
                      <a:pt x="188912" y="194089"/>
                      <a:pt x="188912" y="211138"/>
                    </a:cubicBezTo>
                    <a:cubicBezTo>
                      <a:pt x="188912" y="228186"/>
                      <a:pt x="175506" y="241300"/>
                      <a:pt x="159420" y="241300"/>
                    </a:cubicBezTo>
                    <a:cubicBezTo>
                      <a:pt x="141992" y="241300"/>
                      <a:pt x="128587" y="228186"/>
                      <a:pt x="128587" y="211138"/>
                    </a:cubicBezTo>
                    <a:cubicBezTo>
                      <a:pt x="128587" y="194089"/>
                      <a:pt x="141992" y="180975"/>
                      <a:pt x="159420" y="180975"/>
                    </a:cubicBezTo>
                    <a:close/>
                    <a:moveTo>
                      <a:pt x="46038" y="180975"/>
                    </a:moveTo>
                    <a:cubicBezTo>
                      <a:pt x="62697" y="180975"/>
                      <a:pt x="76201" y="194479"/>
                      <a:pt x="76201" y="211138"/>
                    </a:cubicBezTo>
                    <a:cubicBezTo>
                      <a:pt x="76201" y="227797"/>
                      <a:pt x="62697" y="241301"/>
                      <a:pt x="46038" y="241301"/>
                    </a:cubicBezTo>
                    <a:cubicBezTo>
                      <a:pt x="29379" y="241301"/>
                      <a:pt x="15875" y="227797"/>
                      <a:pt x="15875" y="211138"/>
                    </a:cubicBezTo>
                    <a:cubicBezTo>
                      <a:pt x="15875" y="194479"/>
                      <a:pt x="29379" y="180975"/>
                      <a:pt x="46038" y="180975"/>
                    </a:cubicBezTo>
                    <a:close/>
                    <a:moveTo>
                      <a:pt x="270005" y="77788"/>
                    </a:moveTo>
                    <a:cubicBezTo>
                      <a:pt x="252736" y="77788"/>
                      <a:pt x="238125" y="92457"/>
                      <a:pt x="238125" y="109792"/>
                    </a:cubicBezTo>
                    <a:cubicBezTo>
                      <a:pt x="238125" y="109792"/>
                      <a:pt x="238125" y="109792"/>
                      <a:pt x="238125" y="144463"/>
                    </a:cubicBezTo>
                    <a:cubicBezTo>
                      <a:pt x="238125" y="144463"/>
                      <a:pt x="238125" y="144463"/>
                      <a:pt x="303213" y="144463"/>
                    </a:cubicBezTo>
                    <a:lnTo>
                      <a:pt x="303213" y="109792"/>
                    </a:lnTo>
                    <a:cubicBezTo>
                      <a:pt x="303213" y="92457"/>
                      <a:pt x="288602" y="77788"/>
                      <a:pt x="270005" y="77788"/>
                    </a:cubicBezTo>
                    <a:close/>
                    <a:moveTo>
                      <a:pt x="270013" y="65088"/>
                    </a:moveTo>
                    <a:cubicBezTo>
                      <a:pt x="294930" y="65088"/>
                      <a:pt x="315913" y="84876"/>
                      <a:pt x="315913" y="109941"/>
                    </a:cubicBezTo>
                    <a:cubicBezTo>
                      <a:pt x="315913" y="109941"/>
                      <a:pt x="315913" y="109941"/>
                      <a:pt x="315913" y="150836"/>
                    </a:cubicBezTo>
                    <a:cubicBezTo>
                      <a:pt x="315913" y="153474"/>
                      <a:pt x="314602" y="154794"/>
                      <a:pt x="313290" y="156113"/>
                    </a:cubicBezTo>
                    <a:cubicBezTo>
                      <a:pt x="313290" y="157432"/>
                      <a:pt x="310667" y="158751"/>
                      <a:pt x="309356" y="158751"/>
                    </a:cubicBezTo>
                    <a:cubicBezTo>
                      <a:pt x="309356" y="158751"/>
                      <a:pt x="309356" y="158751"/>
                      <a:pt x="231982" y="158751"/>
                    </a:cubicBezTo>
                    <a:cubicBezTo>
                      <a:pt x="228048" y="158751"/>
                      <a:pt x="225425" y="154794"/>
                      <a:pt x="225425" y="150836"/>
                    </a:cubicBezTo>
                    <a:cubicBezTo>
                      <a:pt x="225425" y="150836"/>
                      <a:pt x="225425" y="150836"/>
                      <a:pt x="225425" y="109941"/>
                    </a:cubicBezTo>
                    <a:cubicBezTo>
                      <a:pt x="225425" y="84876"/>
                      <a:pt x="246408" y="65088"/>
                      <a:pt x="270013" y="65088"/>
                    </a:cubicBezTo>
                    <a:close/>
                    <a:moveTo>
                      <a:pt x="157956" y="65088"/>
                    </a:moveTo>
                    <a:cubicBezTo>
                      <a:pt x="183239" y="65088"/>
                      <a:pt x="203200" y="84876"/>
                      <a:pt x="203200" y="109941"/>
                    </a:cubicBezTo>
                    <a:cubicBezTo>
                      <a:pt x="203200" y="109941"/>
                      <a:pt x="203200" y="109941"/>
                      <a:pt x="203200" y="150836"/>
                    </a:cubicBezTo>
                    <a:cubicBezTo>
                      <a:pt x="203200" y="153474"/>
                      <a:pt x="203200" y="154794"/>
                      <a:pt x="201869" y="156113"/>
                    </a:cubicBezTo>
                    <a:cubicBezTo>
                      <a:pt x="200538" y="157432"/>
                      <a:pt x="199208" y="158751"/>
                      <a:pt x="196546" y="158751"/>
                    </a:cubicBezTo>
                    <a:cubicBezTo>
                      <a:pt x="196546" y="158751"/>
                      <a:pt x="196546" y="158751"/>
                      <a:pt x="119365" y="158751"/>
                    </a:cubicBezTo>
                    <a:cubicBezTo>
                      <a:pt x="115373" y="158751"/>
                      <a:pt x="112712" y="154794"/>
                      <a:pt x="112712" y="150836"/>
                    </a:cubicBezTo>
                    <a:cubicBezTo>
                      <a:pt x="112712" y="150836"/>
                      <a:pt x="112712" y="150836"/>
                      <a:pt x="112712" y="109941"/>
                    </a:cubicBezTo>
                    <a:cubicBezTo>
                      <a:pt x="112712" y="84876"/>
                      <a:pt x="132672" y="65088"/>
                      <a:pt x="157956" y="65088"/>
                    </a:cubicBezTo>
                    <a:close/>
                    <a:moveTo>
                      <a:pt x="45900" y="65088"/>
                    </a:moveTo>
                    <a:cubicBezTo>
                      <a:pt x="69505" y="65088"/>
                      <a:pt x="90488" y="84876"/>
                      <a:pt x="90488" y="109941"/>
                    </a:cubicBezTo>
                    <a:cubicBezTo>
                      <a:pt x="90488" y="109941"/>
                      <a:pt x="90488" y="109941"/>
                      <a:pt x="90488" y="150836"/>
                    </a:cubicBezTo>
                    <a:cubicBezTo>
                      <a:pt x="90488" y="153474"/>
                      <a:pt x="90488" y="154794"/>
                      <a:pt x="89176" y="156113"/>
                    </a:cubicBezTo>
                    <a:cubicBezTo>
                      <a:pt x="87865" y="157432"/>
                      <a:pt x="85242" y="158751"/>
                      <a:pt x="83931" y="158751"/>
                    </a:cubicBezTo>
                    <a:cubicBezTo>
                      <a:pt x="83931" y="158751"/>
                      <a:pt x="83931" y="158751"/>
                      <a:pt x="6557" y="158751"/>
                    </a:cubicBezTo>
                    <a:cubicBezTo>
                      <a:pt x="3934" y="158751"/>
                      <a:pt x="0" y="154794"/>
                      <a:pt x="0" y="150836"/>
                    </a:cubicBezTo>
                    <a:cubicBezTo>
                      <a:pt x="0" y="150836"/>
                      <a:pt x="0" y="150836"/>
                      <a:pt x="0" y="109941"/>
                    </a:cubicBezTo>
                    <a:cubicBezTo>
                      <a:pt x="0" y="84876"/>
                      <a:pt x="20983" y="65088"/>
                      <a:pt x="45900" y="65088"/>
                    </a:cubicBezTo>
                    <a:close/>
                    <a:moveTo>
                      <a:pt x="270669" y="14288"/>
                    </a:moveTo>
                    <a:cubicBezTo>
                      <a:pt x="261463" y="14288"/>
                      <a:pt x="254000" y="21751"/>
                      <a:pt x="254000" y="30957"/>
                    </a:cubicBezTo>
                    <a:cubicBezTo>
                      <a:pt x="254000" y="40163"/>
                      <a:pt x="261463" y="47626"/>
                      <a:pt x="270669" y="47626"/>
                    </a:cubicBezTo>
                    <a:cubicBezTo>
                      <a:pt x="279875" y="47626"/>
                      <a:pt x="287338" y="40163"/>
                      <a:pt x="287338" y="30957"/>
                    </a:cubicBezTo>
                    <a:cubicBezTo>
                      <a:pt x="287338" y="21751"/>
                      <a:pt x="279875" y="14288"/>
                      <a:pt x="270669" y="14288"/>
                    </a:cubicBezTo>
                    <a:close/>
                    <a:moveTo>
                      <a:pt x="271463" y="0"/>
                    </a:moveTo>
                    <a:cubicBezTo>
                      <a:pt x="287200" y="0"/>
                      <a:pt x="301625" y="13459"/>
                      <a:pt x="301625" y="30957"/>
                    </a:cubicBezTo>
                    <a:cubicBezTo>
                      <a:pt x="301625" y="48454"/>
                      <a:pt x="287200" y="61913"/>
                      <a:pt x="271463" y="61913"/>
                    </a:cubicBezTo>
                    <a:cubicBezTo>
                      <a:pt x="254414" y="61913"/>
                      <a:pt x="241300" y="48454"/>
                      <a:pt x="241300" y="30957"/>
                    </a:cubicBezTo>
                    <a:cubicBezTo>
                      <a:pt x="241300" y="13459"/>
                      <a:pt x="254414" y="0"/>
                      <a:pt x="271463" y="0"/>
                    </a:cubicBezTo>
                    <a:close/>
                    <a:moveTo>
                      <a:pt x="159420" y="0"/>
                    </a:moveTo>
                    <a:cubicBezTo>
                      <a:pt x="175506" y="0"/>
                      <a:pt x="188912" y="13459"/>
                      <a:pt x="188912" y="30957"/>
                    </a:cubicBezTo>
                    <a:cubicBezTo>
                      <a:pt x="188912" y="48454"/>
                      <a:pt x="175506" y="61913"/>
                      <a:pt x="159420" y="61913"/>
                    </a:cubicBezTo>
                    <a:cubicBezTo>
                      <a:pt x="141992" y="61913"/>
                      <a:pt x="128587" y="48454"/>
                      <a:pt x="128587" y="30957"/>
                    </a:cubicBezTo>
                    <a:cubicBezTo>
                      <a:pt x="128587" y="13459"/>
                      <a:pt x="141992" y="0"/>
                      <a:pt x="159420" y="0"/>
                    </a:cubicBezTo>
                    <a:close/>
                    <a:moveTo>
                      <a:pt x="46037" y="0"/>
                    </a:moveTo>
                    <a:cubicBezTo>
                      <a:pt x="63086" y="0"/>
                      <a:pt x="76200" y="13459"/>
                      <a:pt x="76200" y="30957"/>
                    </a:cubicBezTo>
                    <a:cubicBezTo>
                      <a:pt x="76200" y="48454"/>
                      <a:pt x="63086" y="61913"/>
                      <a:pt x="46037" y="61913"/>
                    </a:cubicBezTo>
                    <a:cubicBezTo>
                      <a:pt x="28989" y="61913"/>
                      <a:pt x="15875" y="48454"/>
                      <a:pt x="15875" y="30957"/>
                    </a:cubicBezTo>
                    <a:cubicBezTo>
                      <a:pt x="15875" y="13459"/>
                      <a:pt x="28989" y="0"/>
                      <a:pt x="46037" y="0"/>
                    </a:cubicBezTo>
                    <a:close/>
                  </a:path>
                </a:pathLst>
              </a:custGeom>
              <a:solidFill>
                <a:srgbClr val="5E36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8173591" y="4916367"/>
              <a:ext cx="851874" cy="851874"/>
              <a:chOff x="8148329" y="2070100"/>
              <a:chExt cx="851874" cy="851874"/>
            </a:xfrm>
          </p:grpSpPr>
          <p:sp>
            <p:nvSpPr>
              <p:cNvPr id="66" name="椭圆 65"/>
              <p:cNvSpPr/>
              <p:nvPr/>
            </p:nvSpPr>
            <p:spPr>
              <a:xfrm>
                <a:off x="8148329" y="2070100"/>
                <a:ext cx="851874" cy="8518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67" name="椭圆 15"/>
              <p:cNvSpPr/>
              <p:nvPr/>
            </p:nvSpPr>
            <p:spPr>
              <a:xfrm>
                <a:off x="8381524" y="2303294"/>
                <a:ext cx="385486" cy="385486"/>
              </a:xfrm>
              <a:custGeom>
                <a:avLst/>
                <a:gdLst>
                  <a:gd name="connsiteX0" fmla="*/ 157638 w 338138"/>
                  <a:gd name="connsiteY0" fmla="*/ 144463 h 338138"/>
                  <a:gd name="connsiteX1" fmla="*/ 165544 w 338138"/>
                  <a:gd name="connsiteY1" fmla="*/ 148443 h 338138"/>
                  <a:gd name="connsiteX2" fmla="*/ 249865 w 338138"/>
                  <a:gd name="connsiteY2" fmla="*/ 233341 h 338138"/>
                  <a:gd name="connsiteX3" fmla="*/ 280167 w 338138"/>
                  <a:gd name="connsiteY3" fmla="*/ 232015 h 338138"/>
                  <a:gd name="connsiteX4" fmla="*/ 286755 w 338138"/>
                  <a:gd name="connsiteY4" fmla="*/ 234668 h 338138"/>
                  <a:gd name="connsiteX5" fmla="*/ 335503 w 338138"/>
                  <a:gd name="connsiteY5" fmla="*/ 283750 h 338138"/>
                  <a:gd name="connsiteX6" fmla="*/ 338138 w 338138"/>
                  <a:gd name="connsiteY6" fmla="*/ 293036 h 338138"/>
                  <a:gd name="connsiteX7" fmla="*/ 330233 w 338138"/>
                  <a:gd name="connsiteY7" fmla="*/ 298342 h 338138"/>
                  <a:gd name="connsiteX8" fmla="*/ 311788 w 338138"/>
                  <a:gd name="connsiteY8" fmla="*/ 303648 h 338138"/>
                  <a:gd name="connsiteX9" fmla="*/ 303883 w 338138"/>
                  <a:gd name="connsiteY9" fmla="*/ 310281 h 338138"/>
                  <a:gd name="connsiteX10" fmla="*/ 299930 w 338138"/>
                  <a:gd name="connsiteY10" fmla="*/ 331505 h 338138"/>
                  <a:gd name="connsiteX11" fmla="*/ 293343 w 338138"/>
                  <a:gd name="connsiteY11" fmla="*/ 338138 h 338138"/>
                  <a:gd name="connsiteX12" fmla="*/ 290708 w 338138"/>
                  <a:gd name="connsiteY12" fmla="*/ 338138 h 338138"/>
                  <a:gd name="connsiteX13" fmla="*/ 284120 w 338138"/>
                  <a:gd name="connsiteY13" fmla="*/ 335485 h 338138"/>
                  <a:gd name="connsiteX14" fmla="*/ 235372 w 338138"/>
                  <a:gd name="connsiteY14" fmla="*/ 286403 h 338138"/>
                  <a:gd name="connsiteX15" fmla="*/ 232737 w 338138"/>
                  <a:gd name="connsiteY15" fmla="*/ 279770 h 338138"/>
                  <a:gd name="connsiteX16" fmla="*/ 234054 w 338138"/>
                  <a:gd name="connsiteY16" fmla="*/ 249260 h 338138"/>
                  <a:gd name="connsiteX17" fmla="*/ 149733 w 338138"/>
                  <a:gd name="connsiteY17" fmla="*/ 164361 h 338138"/>
                  <a:gd name="connsiteX18" fmla="*/ 149733 w 338138"/>
                  <a:gd name="connsiteY18" fmla="*/ 148443 h 338138"/>
                  <a:gd name="connsiteX19" fmla="*/ 157638 w 338138"/>
                  <a:gd name="connsiteY19" fmla="*/ 144463 h 338138"/>
                  <a:gd name="connsiteX20" fmla="*/ 145922 w 338138"/>
                  <a:gd name="connsiteY20" fmla="*/ 120650 h 338138"/>
                  <a:gd name="connsiteX21" fmla="*/ 169863 w 338138"/>
                  <a:gd name="connsiteY21" fmla="*/ 137383 h 338138"/>
                  <a:gd name="connsiteX22" fmla="*/ 157893 w 338138"/>
                  <a:gd name="connsiteY22" fmla="*/ 133522 h 338138"/>
                  <a:gd name="connsiteX23" fmla="*/ 141931 w 338138"/>
                  <a:gd name="connsiteY23" fmla="*/ 141245 h 338138"/>
                  <a:gd name="connsiteX24" fmla="*/ 137941 w 338138"/>
                  <a:gd name="connsiteY24" fmla="*/ 168275 h 338138"/>
                  <a:gd name="connsiteX25" fmla="*/ 120650 w 338138"/>
                  <a:gd name="connsiteY25" fmla="*/ 145106 h 338138"/>
                  <a:gd name="connsiteX26" fmla="*/ 145922 w 338138"/>
                  <a:gd name="connsiteY26" fmla="*/ 120650 h 338138"/>
                  <a:gd name="connsiteX27" fmla="*/ 146051 w 338138"/>
                  <a:gd name="connsiteY27" fmla="*/ 60325 h 338138"/>
                  <a:gd name="connsiteX28" fmla="*/ 230188 w 338138"/>
                  <a:gd name="connsiteY28" fmla="*/ 145257 h 338138"/>
                  <a:gd name="connsiteX29" fmla="*/ 219671 w 338138"/>
                  <a:gd name="connsiteY29" fmla="*/ 186395 h 338138"/>
                  <a:gd name="connsiteX30" fmla="*/ 193378 w 338138"/>
                  <a:gd name="connsiteY30" fmla="*/ 161181 h 338138"/>
                  <a:gd name="connsiteX31" fmla="*/ 196007 w 338138"/>
                  <a:gd name="connsiteY31" fmla="*/ 145257 h 338138"/>
                  <a:gd name="connsiteX32" fmla="*/ 146051 w 338138"/>
                  <a:gd name="connsiteY32" fmla="*/ 94828 h 338138"/>
                  <a:gd name="connsiteX33" fmla="*/ 96094 w 338138"/>
                  <a:gd name="connsiteY33" fmla="*/ 145257 h 338138"/>
                  <a:gd name="connsiteX34" fmla="*/ 146051 w 338138"/>
                  <a:gd name="connsiteY34" fmla="*/ 195685 h 338138"/>
                  <a:gd name="connsiteX35" fmla="*/ 161827 w 338138"/>
                  <a:gd name="connsiteY35" fmla="*/ 193031 h 338138"/>
                  <a:gd name="connsiteX36" fmla="*/ 188119 w 338138"/>
                  <a:gd name="connsiteY36" fmla="*/ 219572 h 338138"/>
                  <a:gd name="connsiteX37" fmla="*/ 146051 w 338138"/>
                  <a:gd name="connsiteY37" fmla="*/ 230188 h 338138"/>
                  <a:gd name="connsiteX38" fmla="*/ 61913 w 338138"/>
                  <a:gd name="connsiteY38" fmla="*/ 145257 h 338138"/>
                  <a:gd name="connsiteX39" fmla="*/ 146051 w 338138"/>
                  <a:gd name="connsiteY39" fmla="*/ 60325 h 338138"/>
                  <a:gd name="connsiteX40" fmla="*/ 145257 w 338138"/>
                  <a:gd name="connsiteY40" fmla="*/ 0 h 338138"/>
                  <a:gd name="connsiteX41" fmla="*/ 290513 w 338138"/>
                  <a:gd name="connsiteY41" fmla="*/ 145257 h 338138"/>
                  <a:gd name="connsiteX42" fmla="*/ 269385 w 338138"/>
                  <a:gd name="connsiteY42" fmla="*/ 221846 h 338138"/>
                  <a:gd name="connsiteX43" fmla="*/ 254859 w 338138"/>
                  <a:gd name="connsiteY43" fmla="*/ 221846 h 338138"/>
                  <a:gd name="connsiteX44" fmla="*/ 239013 w 338138"/>
                  <a:gd name="connsiteY44" fmla="*/ 206000 h 338138"/>
                  <a:gd name="connsiteX45" fmla="*/ 256180 w 338138"/>
                  <a:gd name="connsiteY45" fmla="*/ 145257 h 338138"/>
                  <a:gd name="connsiteX46" fmla="*/ 145257 w 338138"/>
                  <a:gd name="connsiteY46" fmla="*/ 34333 h 338138"/>
                  <a:gd name="connsiteX47" fmla="*/ 34333 w 338138"/>
                  <a:gd name="connsiteY47" fmla="*/ 145257 h 338138"/>
                  <a:gd name="connsiteX48" fmla="*/ 145257 w 338138"/>
                  <a:gd name="connsiteY48" fmla="*/ 256180 h 338138"/>
                  <a:gd name="connsiteX49" fmla="*/ 206000 w 338138"/>
                  <a:gd name="connsiteY49" fmla="*/ 239013 h 338138"/>
                  <a:gd name="connsiteX50" fmla="*/ 221847 w 338138"/>
                  <a:gd name="connsiteY50" fmla="*/ 254859 h 338138"/>
                  <a:gd name="connsiteX51" fmla="*/ 221847 w 338138"/>
                  <a:gd name="connsiteY51" fmla="*/ 269385 h 338138"/>
                  <a:gd name="connsiteX52" fmla="*/ 145257 w 338138"/>
                  <a:gd name="connsiteY52" fmla="*/ 290513 h 338138"/>
                  <a:gd name="connsiteX53" fmla="*/ 0 w 338138"/>
                  <a:gd name="connsiteY53" fmla="*/ 145257 h 338138"/>
                  <a:gd name="connsiteX54" fmla="*/ 145257 w 338138"/>
                  <a:gd name="connsiteY54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338138" h="338138">
                    <a:moveTo>
                      <a:pt x="157638" y="144463"/>
                    </a:moveTo>
                    <a:cubicBezTo>
                      <a:pt x="160273" y="144463"/>
                      <a:pt x="162908" y="145790"/>
                      <a:pt x="165544" y="148443"/>
                    </a:cubicBezTo>
                    <a:cubicBezTo>
                      <a:pt x="165544" y="148443"/>
                      <a:pt x="165544" y="148443"/>
                      <a:pt x="249865" y="233341"/>
                    </a:cubicBezTo>
                    <a:cubicBezTo>
                      <a:pt x="249865" y="233341"/>
                      <a:pt x="249865" y="233341"/>
                      <a:pt x="280167" y="232015"/>
                    </a:cubicBezTo>
                    <a:cubicBezTo>
                      <a:pt x="282803" y="232015"/>
                      <a:pt x="285438" y="233341"/>
                      <a:pt x="286755" y="234668"/>
                    </a:cubicBezTo>
                    <a:cubicBezTo>
                      <a:pt x="286755" y="234668"/>
                      <a:pt x="286755" y="234668"/>
                      <a:pt x="335503" y="283750"/>
                    </a:cubicBezTo>
                    <a:cubicBezTo>
                      <a:pt x="338138" y="286403"/>
                      <a:pt x="338138" y="289056"/>
                      <a:pt x="338138" y="293036"/>
                    </a:cubicBezTo>
                    <a:cubicBezTo>
                      <a:pt x="336821" y="295689"/>
                      <a:pt x="334186" y="298342"/>
                      <a:pt x="330233" y="298342"/>
                    </a:cubicBezTo>
                    <a:cubicBezTo>
                      <a:pt x="330233" y="298342"/>
                      <a:pt x="330233" y="298342"/>
                      <a:pt x="311788" y="303648"/>
                    </a:cubicBezTo>
                    <a:cubicBezTo>
                      <a:pt x="307835" y="303648"/>
                      <a:pt x="305200" y="306301"/>
                      <a:pt x="303883" y="310281"/>
                    </a:cubicBezTo>
                    <a:cubicBezTo>
                      <a:pt x="303883" y="310281"/>
                      <a:pt x="303883" y="310281"/>
                      <a:pt x="299930" y="331505"/>
                    </a:cubicBezTo>
                    <a:cubicBezTo>
                      <a:pt x="298613" y="334158"/>
                      <a:pt x="295978" y="336812"/>
                      <a:pt x="293343" y="338138"/>
                    </a:cubicBezTo>
                    <a:cubicBezTo>
                      <a:pt x="292025" y="338138"/>
                      <a:pt x="292025" y="338138"/>
                      <a:pt x="290708" y="338138"/>
                    </a:cubicBezTo>
                    <a:cubicBezTo>
                      <a:pt x="288073" y="338138"/>
                      <a:pt x="285438" y="336812"/>
                      <a:pt x="284120" y="335485"/>
                    </a:cubicBezTo>
                    <a:cubicBezTo>
                      <a:pt x="284120" y="335485"/>
                      <a:pt x="284120" y="335485"/>
                      <a:pt x="235372" y="286403"/>
                    </a:cubicBezTo>
                    <a:cubicBezTo>
                      <a:pt x="232737" y="283750"/>
                      <a:pt x="232737" y="281097"/>
                      <a:pt x="232737" y="279770"/>
                    </a:cubicBezTo>
                    <a:cubicBezTo>
                      <a:pt x="232737" y="279770"/>
                      <a:pt x="232737" y="279770"/>
                      <a:pt x="234054" y="249260"/>
                    </a:cubicBezTo>
                    <a:cubicBezTo>
                      <a:pt x="234054" y="249260"/>
                      <a:pt x="234054" y="249260"/>
                      <a:pt x="149733" y="164361"/>
                    </a:cubicBezTo>
                    <a:cubicBezTo>
                      <a:pt x="144463" y="159055"/>
                      <a:pt x="144463" y="152422"/>
                      <a:pt x="149733" y="148443"/>
                    </a:cubicBezTo>
                    <a:cubicBezTo>
                      <a:pt x="151051" y="145790"/>
                      <a:pt x="155003" y="144463"/>
                      <a:pt x="157638" y="144463"/>
                    </a:cubicBezTo>
                    <a:close/>
                    <a:moveTo>
                      <a:pt x="145922" y="120650"/>
                    </a:moveTo>
                    <a:cubicBezTo>
                      <a:pt x="157893" y="120650"/>
                      <a:pt x="167203" y="128373"/>
                      <a:pt x="169863" y="137383"/>
                    </a:cubicBezTo>
                    <a:cubicBezTo>
                      <a:pt x="167203" y="134809"/>
                      <a:pt x="161883" y="133522"/>
                      <a:pt x="157893" y="133522"/>
                    </a:cubicBezTo>
                    <a:cubicBezTo>
                      <a:pt x="151242" y="133522"/>
                      <a:pt x="145922" y="136096"/>
                      <a:pt x="141931" y="141245"/>
                    </a:cubicBezTo>
                    <a:cubicBezTo>
                      <a:pt x="133951" y="147680"/>
                      <a:pt x="132620" y="160552"/>
                      <a:pt x="137941" y="168275"/>
                    </a:cubicBezTo>
                    <a:cubicBezTo>
                      <a:pt x="128630" y="165701"/>
                      <a:pt x="120650" y="156691"/>
                      <a:pt x="120650" y="145106"/>
                    </a:cubicBezTo>
                    <a:cubicBezTo>
                      <a:pt x="120650" y="132234"/>
                      <a:pt x="132620" y="120650"/>
                      <a:pt x="145922" y="120650"/>
                    </a:cubicBezTo>
                    <a:close/>
                    <a:moveTo>
                      <a:pt x="146051" y="60325"/>
                    </a:moveTo>
                    <a:cubicBezTo>
                      <a:pt x="192063" y="60325"/>
                      <a:pt x="230188" y="98810"/>
                      <a:pt x="230188" y="145257"/>
                    </a:cubicBezTo>
                    <a:cubicBezTo>
                      <a:pt x="230188" y="159854"/>
                      <a:pt x="226244" y="174452"/>
                      <a:pt x="219671" y="186395"/>
                    </a:cubicBezTo>
                    <a:lnTo>
                      <a:pt x="193378" y="161181"/>
                    </a:lnTo>
                    <a:cubicBezTo>
                      <a:pt x="196007" y="155873"/>
                      <a:pt x="196007" y="150565"/>
                      <a:pt x="196007" y="145257"/>
                    </a:cubicBezTo>
                    <a:cubicBezTo>
                      <a:pt x="196007" y="117388"/>
                      <a:pt x="173658" y="94828"/>
                      <a:pt x="146051" y="94828"/>
                    </a:cubicBezTo>
                    <a:cubicBezTo>
                      <a:pt x="118443" y="94828"/>
                      <a:pt x="96094" y="117388"/>
                      <a:pt x="96094" y="145257"/>
                    </a:cubicBezTo>
                    <a:cubicBezTo>
                      <a:pt x="96094" y="173125"/>
                      <a:pt x="118443" y="195685"/>
                      <a:pt x="146051" y="195685"/>
                    </a:cubicBezTo>
                    <a:cubicBezTo>
                      <a:pt x="151309" y="195685"/>
                      <a:pt x="156568" y="194358"/>
                      <a:pt x="161827" y="193031"/>
                    </a:cubicBezTo>
                    <a:cubicBezTo>
                      <a:pt x="161827" y="193031"/>
                      <a:pt x="161827" y="193031"/>
                      <a:pt x="188119" y="219572"/>
                    </a:cubicBezTo>
                    <a:cubicBezTo>
                      <a:pt x="174973" y="226207"/>
                      <a:pt x="161827" y="230188"/>
                      <a:pt x="146051" y="230188"/>
                    </a:cubicBezTo>
                    <a:cubicBezTo>
                      <a:pt x="100038" y="230188"/>
                      <a:pt x="61913" y="191703"/>
                      <a:pt x="61913" y="145257"/>
                    </a:cubicBezTo>
                    <a:cubicBezTo>
                      <a:pt x="61913" y="98810"/>
                      <a:pt x="100038" y="60325"/>
                      <a:pt x="146051" y="60325"/>
                    </a:cubicBezTo>
                    <a:close/>
                    <a:moveTo>
                      <a:pt x="145257" y="0"/>
                    </a:moveTo>
                    <a:cubicBezTo>
                      <a:pt x="225808" y="0"/>
                      <a:pt x="290513" y="64705"/>
                      <a:pt x="290513" y="145257"/>
                    </a:cubicBezTo>
                    <a:cubicBezTo>
                      <a:pt x="290513" y="172987"/>
                      <a:pt x="282590" y="199398"/>
                      <a:pt x="269385" y="221846"/>
                    </a:cubicBezTo>
                    <a:cubicBezTo>
                      <a:pt x="269385" y="221846"/>
                      <a:pt x="269385" y="221846"/>
                      <a:pt x="254859" y="221846"/>
                    </a:cubicBezTo>
                    <a:cubicBezTo>
                      <a:pt x="254859" y="221846"/>
                      <a:pt x="254859" y="221846"/>
                      <a:pt x="239013" y="206000"/>
                    </a:cubicBezTo>
                    <a:cubicBezTo>
                      <a:pt x="249577" y="188833"/>
                      <a:pt x="256180" y="167705"/>
                      <a:pt x="256180" y="145257"/>
                    </a:cubicBezTo>
                    <a:cubicBezTo>
                      <a:pt x="256180" y="84513"/>
                      <a:pt x="207321" y="34333"/>
                      <a:pt x="145257" y="34333"/>
                    </a:cubicBezTo>
                    <a:cubicBezTo>
                      <a:pt x="84513" y="34333"/>
                      <a:pt x="34333" y="84513"/>
                      <a:pt x="34333" y="145257"/>
                    </a:cubicBezTo>
                    <a:cubicBezTo>
                      <a:pt x="34333" y="207321"/>
                      <a:pt x="84513" y="256180"/>
                      <a:pt x="145257" y="256180"/>
                    </a:cubicBezTo>
                    <a:cubicBezTo>
                      <a:pt x="167705" y="256180"/>
                      <a:pt x="188834" y="249577"/>
                      <a:pt x="206000" y="239013"/>
                    </a:cubicBezTo>
                    <a:cubicBezTo>
                      <a:pt x="206000" y="239013"/>
                      <a:pt x="206000" y="239013"/>
                      <a:pt x="221847" y="254859"/>
                    </a:cubicBezTo>
                    <a:cubicBezTo>
                      <a:pt x="221847" y="254859"/>
                      <a:pt x="221847" y="254859"/>
                      <a:pt x="221847" y="269385"/>
                    </a:cubicBezTo>
                    <a:cubicBezTo>
                      <a:pt x="199398" y="282590"/>
                      <a:pt x="172988" y="290513"/>
                      <a:pt x="145257" y="290513"/>
                    </a:cubicBezTo>
                    <a:cubicBezTo>
                      <a:pt x="64705" y="290513"/>
                      <a:pt x="0" y="225808"/>
                      <a:pt x="0" y="145257"/>
                    </a:cubicBezTo>
                    <a:cubicBezTo>
                      <a:pt x="0" y="64705"/>
                      <a:pt x="64705" y="0"/>
                      <a:pt x="145257" y="0"/>
                    </a:cubicBezTo>
                    <a:close/>
                  </a:path>
                </a:pathLst>
              </a:custGeom>
              <a:solidFill>
                <a:srgbClr val="5E36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9504337" y="4916367"/>
              <a:ext cx="851874" cy="851874"/>
              <a:chOff x="10565600" y="2070100"/>
              <a:chExt cx="851874" cy="851874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10565600" y="2070100"/>
                <a:ext cx="851874" cy="8518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70" name="椭圆 17"/>
              <p:cNvSpPr/>
              <p:nvPr/>
            </p:nvSpPr>
            <p:spPr>
              <a:xfrm>
                <a:off x="10798795" y="2319098"/>
                <a:ext cx="385486" cy="353878"/>
              </a:xfrm>
              <a:custGeom>
                <a:avLst/>
                <a:gdLst>
                  <a:gd name="connsiteX0" fmla="*/ 117399 w 337212"/>
                  <a:gd name="connsiteY0" fmla="*/ 192088 h 309563"/>
                  <a:gd name="connsiteX1" fmla="*/ 130099 w 337212"/>
                  <a:gd name="connsiteY1" fmla="*/ 196036 h 309563"/>
                  <a:gd name="connsiteX2" fmla="*/ 130099 w 337212"/>
                  <a:gd name="connsiteY2" fmla="*/ 278941 h 309563"/>
                  <a:gd name="connsiteX3" fmla="*/ 117399 w 337212"/>
                  <a:gd name="connsiteY3" fmla="*/ 292101 h 309563"/>
                  <a:gd name="connsiteX4" fmla="*/ 176137 w 337212"/>
                  <a:gd name="connsiteY4" fmla="*/ 187325 h 309563"/>
                  <a:gd name="connsiteX5" fmla="*/ 187250 w 337212"/>
                  <a:gd name="connsiteY5" fmla="*/ 191271 h 309563"/>
                  <a:gd name="connsiteX6" fmla="*/ 187250 w 337212"/>
                  <a:gd name="connsiteY6" fmla="*/ 267562 h 309563"/>
                  <a:gd name="connsiteX7" fmla="*/ 176137 w 337212"/>
                  <a:gd name="connsiteY7" fmla="*/ 279400 h 309563"/>
                  <a:gd name="connsiteX8" fmla="*/ 176137 w 337212"/>
                  <a:gd name="connsiteY8" fmla="*/ 187325 h 309563"/>
                  <a:gd name="connsiteX9" fmla="*/ 231699 w 337212"/>
                  <a:gd name="connsiteY9" fmla="*/ 180975 h 309563"/>
                  <a:gd name="connsiteX10" fmla="*/ 239637 w 337212"/>
                  <a:gd name="connsiteY10" fmla="*/ 184982 h 309563"/>
                  <a:gd name="connsiteX11" fmla="*/ 239637 w 337212"/>
                  <a:gd name="connsiteY11" fmla="*/ 254429 h 309563"/>
                  <a:gd name="connsiteX12" fmla="*/ 231699 w 337212"/>
                  <a:gd name="connsiteY12" fmla="*/ 265113 h 309563"/>
                  <a:gd name="connsiteX13" fmla="*/ 277737 w 337212"/>
                  <a:gd name="connsiteY13" fmla="*/ 177800 h 309563"/>
                  <a:gd name="connsiteX14" fmla="*/ 287262 w 337212"/>
                  <a:gd name="connsiteY14" fmla="*/ 180398 h 309563"/>
                  <a:gd name="connsiteX15" fmla="*/ 287262 w 337212"/>
                  <a:gd name="connsiteY15" fmla="*/ 238847 h 309563"/>
                  <a:gd name="connsiteX16" fmla="*/ 277737 w 337212"/>
                  <a:gd name="connsiteY16" fmla="*/ 249238 h 309563"/>
                  <a:gd name="connsiteX17" fmla="*/ 280912 w 337212"/>
                  <a:gd name="connsiteY17" fmla="*/ 92075 h 309563"/>
                  <a:gd name="connsiteX18" fmla="*/ 307493 w 337212"/>
                  <a:gd name="connsiteY18" fmla="*/ 92075 h 309563"/>
                  <a:gd name="connsiteX19" fmla="*/ 315468 w 337212"/>
                  <a:gd name="connsiteY19" fmla="*/ 97314 h 309563"/>
                  <a:gd name="connsiteX20" fmla="*/ 336733 w 337212"/>
                  <a:gd name="connsiteY20" fmla="*/ 158869 h 309563"/>
                  <a:gd name="connsiteX21" fmla="*/ 331417 w 337212"/>
                  <a:gd name="connsiteY21" fmla="*/ 169347 h 309563"/>
                  <a:gd name="connsiteX22" fmla="*/ 320784 w 337212"/>
                  <a:gd name="connsiteY22" fmla="*/ 164108 h 309563"/>
                  <a:gd name="connsiteX23" fmla="*/ 314139 w 337212"/>
                  <a:gd name="connsiteY23" fmla="*/ 145772 h 309563"/>
                  <a:gd name="connsiteX24" fmla="*/ 314139 w 337212"/>
                  <a:gd name="connsiteY24" fmla="*/ 238761 h 309563"/>
                  <a:gd name="connsiteX25" fmla="*/ 304835 w 337212"/>
                  <a:gd name="connsiteY25" fmla="*/ 249238 h 309563"/>
                  <a:gd name="connsiteX26" fmla="*/ 294203 w 337212"/>
                  <a:gd name="connsiteY26" fmla="*/ 238761 h 309563"/>
                  <a:gd name="connsiteX27" fmla="*/ 294203 w 337212"/>
                  <a:gd name="connsiteY27" fmla="*/ 179824 h 309563"/>
                  <a:gd name="connsiteX28" fmla="*/ 288886 w 337212"/>
                  <a:gd name="connsiteY28" fmla="*/ 179824 h 309563"/>
                  <a:gd name="connsiteX29" fmla="*/ 294203 w 337212"/>
                  <a:gd name="connsiteY29" fmla="*/ 178515 h 309563"/>
                  <a:gd name="connsiteX30" fmla="*/ 304835 w 337212"/>
                  <a:gd name="connsiteY30" fmla="*/ 157560 h 309563"/>
                  <a:gd name="connsiteX31" fmla="*/ 280912 w 337212"/>
                  <a:gd name="connsiteY31" fmla="*/ 92075 h 309563"/>
                  <a:gd name="connsiteX32" fmla="*/ 231699 w 337212"/>
                  <a:gd name="connsiteY32" fmla="*/ 82550 h 309563"/>
                  <a:gd name="connsiteX33" fmla="*/ 243745 w 337212"/>
                  <a:gd name="connsiteY33" fmla="*/ 82550 h 309563"/>
                  <a:gd name="connsiteX34" fmla="*/ 262484 w 337212"/>
                  <a:gd name="connsiteY34" fmla="*/ 82550 h 309563"/>
                  <a:gd name="connsiteX35" fmla="*/ 273192 w 337212"/>
                  <a:gd name="connsiteY35" fmla="*/ 89117 h 309563"/>
                  <a:gd name="connsiteX36" fmla="*/ 297285 w 337212"/>
                  <a:gd name="connsiteY36" fmla="*/ 160041 h 309563"/>
                  <a:gd name="connsiteX37" fmla="*/ 291931 w 337212"/>
                  <a:gd name="connsiteY37" fmla="*/ 171861 h 309563"/>
                  <a:gd name="connsiteX38" fmla="*/ 279885 w 337212"/>
                  <a:gd name="connsiteY38" fmla="*/ 166608 h 309563"/>
                  <a:gd name="connsiteX39" fmla="*/ 271854 w 337212"/>
                  <a:gd name="connsiteY39" fmla="*/ 144280 h 309563"/>
                  <a:gd name="connsiteX40" fmla="*/ 271854 w 337212"/>
                  <a:gd name="connsiteY40" fmla="*/ 253292 h 309563"/>
                  <a:gd name="connsiteX41" fmla="*/ 259807 w 337212"/>
                  <a:gd name="connsiteY41" fmla="*/ 265113 h 309563"/>
                  <a:gd name="connsiteX42" fmla="*/ 247761 w 337212"/>
                  <a:gd name="connsiteY42" fmla="*/ 253292 h 309563"/>
                  <a:gd name="connsiteX43" fmla="*/ 247761 w 337212"/>
                  <a:gd name="connsiteY43" fmla="*/ 183682 h 309563"/>
                  <a:gd name="connsiteX44" fmla="*/ 258469 w 337212"/>
                  <a:gd name="connsiteY44" fmla="*/ 160041 h 309563"/>
                  <a:gd name="connsiteX45" fmla="*/ 231699 w 337212"/>
                  <a:gd name="connsiteY45" fmla="*/ 82550 h 309563"/>
                  <a:gd name="connsiteX46" fmla="*/ 177724 w 337212"/>
                  <a:gd name="connsiteY46" fmla="*/ 77788 h 309563"/>
                  <a:gd name="connsiteX47" fmla="*/ 214510 w 337212"/>
                  <a:gd name="connsiteY47" fmla="*/ 77788 h 309563"/>
                  <a:gd name="connsiteX48" fmla="*/ 225021 w 337212"/>
                  <a:gd name="connsiteY48" fmla="*/ 85643 h 309563"/>
                  <a:gd name="connsiteX49" fmla="*/ 252610 w 337212"/>
                  <a:gd name="connsiteY49" fmla="*/ 162884 h 309563"/>
                  <a:gd name="connsiteX50" fmla="*/ 246041 w 337212"/>
                  <a:gd name="connsiteY50" fmla="*/ 175976 h 309563"/>
                  <a:gd name="connsiteX51" fmla="*/ 231590 w 337212"/>
                  <a:gd name="connsiteY51" fmla="*/ 169430 h 309563"/>
                  <a:gd name="connsiteX52" fmla="*/ 223707 w 337212"/>
                  <a:gd name="connsiteY52" fmla="*/ 145865 h 309563"/>
                  <a:gd name="connsiteX53" fmla="*/ 223707 w 337212"/>
                  <a:gd name="connsiteY53" fmla="*/ 266309 h 309563"/>
                  <a:gd name="connsiteX54" fmla="*/ 210569 w 337212"/>
                  <a:gd name="connsiteY54" fmla="*/ 279401 h 309563"/>
                  <a:gd name="connsiteX55" fmla="*/ 198745 w 337212"/>
                  <a:gd name="connsiteY55" fmla="*/ 266309 h 309563"/>
                  <a:gd name="connsiteX56" fmla="*/ 198745 w 337212"/>
                  <a:gd name="connsiteY56" fmla="*/ 189068 h 309563"/>
                  <a:gd name="connsiteX57" fmla="*/ 197759 w 337212"/>
                  <a:gd name="connsiteY57" fmla="*/ 189068 h 309563"/>
                  <a:gd name="connsiteX58" fmla="*/ 194803 w 337212"/>
                  <a:gd name="connsiteY58" fmla="*/ 189068 h 309563"/>
                  <a:gd name="connsiteX59" fmla="*/ 206628 w 337212"/>
                  <a:gd name="connsiteY59" fmla="*/ 178595 h 309563"/>
                  <a:gd name="connsiteX60" fmla="*/ 206628 w 337212"/>
                  <a:gd name="connsiteY60" fmla="*/ 162884 h 309563"/>
                  <a:gd name="connsiteX61" fmla="*/ 177724 w 337212"/>
                  <a:gd name="connsiteY61" fmla="*/ 79097 h 309563"/>
                  <a:gd name="connsiteX62" fmla="*/ 177724 w 337212"/>
                  <a:gd name="connsiteY62" fmla="*/ 77788 h 309563"/>
                  <a:gd name="connsiteX63" fmla="*/ 120574 w 337212"/>
                  <a:gd name="connsiteY63" fmla="*/ 73025 h 309563"/>
                  <a:gd name="connsiteX64" fmla="*/ 157008 w 337212"/>
                  <a:gd name="connsiteY64" fmla="*/ 73025 h 309563"/>
                  <a:gd name="connsiteX65" fmla="*/ 168720 w 337212"/>
                  <a:gd name="connsiteY65" fmla="*/ 80953 h 309563"/>
                  <a:gd name="connsiteX66" fmla="*/ 197347 w 337212"/>
                  <a:gd name="connsiteY66" fmla="*/ 166840 h 309563"/>
                  <a:gd name="connsiteX67" fmla="*/ 190840 w 337212"/>
                  <a:gd name="connsiteY67" fmla="*/ 181375 h 309563"/>
                  <a:gd name="connsiteX68" fmla="*/ 176527 w 337212"/>
                  <a:gd name="connsiteY68" fmla="*/ 173447 h 309563"/>
                  <a:gd name="connsiteX69" fmla="*/ 167418 w 337212"/>
                  <a:gd name="connsiteY69" fmla="*/ 148341 h 309563"/>
                  <a:gd name="connsiteX70" fmla="*/ 167418 w 337212"/>
                  <a:gd name="connsiteY70" fmla="*/ 279153 h 309563"/>
                  <a:gd name="connsiteX71" fmla="*/ 153105 w 337212"/>
                  <a:gd name="connsiteY71" fmla="*/ 293688 h 309563"/>
                  <a:gd name="connsiteX72" fmla="*/ 140093 w 337212"/>
                  <a:gd name="connsiteY72" fmla="*/ 279153 h 309563"/>
                  <a:gd name="connsiteX73" fmla="*/ 140093 w 337212"/>
                  <a:gd name="connsiteY73" fmla="*/ 195909 h 309563"/>
                  <a:gd name="connsiteX74" fmla="*/ 133586 w 337212"/>
                  <a:gd name="connsiteY74" fmla="*/ 195909 h 309563"/>
                  <a:gd name="connsiteX75" fmla="*/ 138791 w 337212"/>
                  <a:gd name="connsiteY75" fmla="*/ 194588 h 309563"/>
                  <a:gd name="connsiteX76" fmla="*/ 151804 w 337212"/>
                  <a:gd name="connsiteY76" fmla="*/ 166840 h 309563"/>
                  <a:gd name="connsiteX77" fmla="*/ 120574 w 337212"/>
                  <a:gd name="connsiteY77" fmla="*/ 73025 h 309563"/>
                  <a:gd name="connsiteX78" fmla="*/ 46220 w 337212"/>
                  <a:gd name="connsiteY78" fmla="*/ 66675 h 309563"/>
                  <a:gd name="connsiteX79" fmla="*/ 72821 w 337212"/>
                  <a:gd name="connsiteY79" fmla="*/ 66675 h 309563"/>
                  <a:gd name="connsiteX80" fmla="*/ 98092 w 337212"/>
                  <a:gd name="connsiteY80" fmla="*/ 66675 h 309563"/>
                  <a:gd name="connsiteX81" fmla="*/ 111393 w 337212"/>
                  <a:gd name="connsiteY81" fmla="*/ 74595 h 309563"/>
                  <a:gd name="connsiteX82" fmla="*/ 143315 w 337212"/>
                  <a:gd name="connsiteY82" fmla="*/ 169638 h 309563"/>
                  <a:gd name="connsiteX83" fmla="*/ 135334 w 337212"/>
                  <a:gd name="connsiteY83" fmla="*/ 185479 h 309563"/>
                  <a:gd name="connsiteX84" fmla="*/ 119374 w 337212"/>
                  <a:gd name="connsiteY84" fmla="*/ 177559 h 309563"/>
                  <a:gd name="connsiteX85" fmla="*/ 108733 w 337212"/>
                  <a:gd name="connsiteY85" fmla="*/ 148518 h 309563"/>
                  <a:gd name="connsiteX86" fmla="*/ 108733 w 337212"/>
                  <a:gd name="connsiteY86" fmla="*/ 295043 h 309563"/>
                  <a:gd name="connsiteX87" fmla="*/ 94102 w 337212"/>
                  <a:gd name="connsiteY87" fmla="*/ 309563 h 309563"/>
                  <a:gd name="connsiteX88" fmla="*/ 78141 w 337212"/>
                  <a:gd name="connsiteY88" fmla="*/ 295043 h 309563"/>
                  <a:gd name="connsiteX89" fmla="*/ 78141 w 337212"/>
                  <a:gd name="connsiteY89" fmla="*/ 202640 h 309563"/>
                  <a:gd name="connsiteX90" fmla="*/ 66171 w 337212"/>
                  <a:gd name="connsiteY90" fmla="*/ 202640 h 309563"/>
                  <a:gd name="connsiteX91" fmla="*/ 66171 w 337212"/>
                  <a:gd name="connsiteY91" fmla="*/ 295043 h 309563"/>
                  <a:gd name="connsiteX92" fmla="*/ 50210 w 337212"/>
                  <a:gd name="connsiteY92" fmla="*/ 309563 h 309563"/>
                  <a:gd name="connsiteX93" fmla="*/ 35579 w 337212"/>
                  <a:gd name="connsiteY93" fmla="*/ 295043 h 309563"/>
                  <a:gd name="connsiteX94" fmla="*/ 35579 w 337212"/>
                  <a:gd name="connsiteY94" fmla="*/ 148518 h 309563"/>
                  <a:gd name="connsiteX95" fmla="*/ 24938 w 337212"/>
                  <a:gd name="connsiteY95" fmla="*/ 177559 h 309563"/>
                  <a:gd name="connsiteX96" fmla="*/ 8978 w 337212"/>
                  <a:gd name="connsiteY96" fmla="*/ 185479 h 309563"/>
                  <a:gd name="connsiteX97" fmla="*/ 997 w 337212"/>
                  <a:gd name="connsiteY97" fmla="*/ 169638 h 309563"/>
                  <a:gd name="connsiteX98" fmla="*/ 32919 w 337212"/>
                  <a:gd name="connsiteY98" fmla="*/ 74595 h 309563"/>
                  <a:gd name="connsiteX99" fmla="*/ 46220 w 337212"/>
                  <a:gd name="connsiteY99" fmla="*/ 66675 h 309563"/>
                  <a:gd name="connsiteX100" fmla="*/ 289643 w 337212"/>
                  <a:gd name="connsiteY100" fmla="*/ 49213 h 309563"/>
                  <a:gd name="connsiteX101" fmla="*/ 309487 w 337212"/>
                  <a:gd name="connsiteY101" fmla="*/ 68263 h 309563"/>
                  <a:gd name="connsiteX102" fmla="*/ 289643 w 337212"/>
                  <a:gd name="connsiteY102" fmla="*/ 87313 h 309563"/>
                  <a:gd name="connsiteX103" fmla="*/ 269799 w 337212"/>
                  <a:gd name="connsiteY103" fmla="*/ 68263 h 309563"/>
                  <a:gd name="connsiteX104" fmla="*/ 271122 w 337212"/>
                  <a:gd name="connsiteY104" fmla="*/ 68263 h 309563"/>
                  <a:gd name="connsiteX105" fmla="*/ 272445 w 337212"/>
                  <a:gd name="connsiteY105" fmla="*/ 59373 h 309563"/>
                  <a:gd name="connsiteX106" fmla="*/ 289643 w 337212"/>
                  <a:gd name="connsiteY106" fmla="*/ 49213 h 309563"/>
                  <a:gd name="connsiteX107" fmla="*/ 244544 w 337212"/>
                  <a:gd name="connsiteY107" fmla="*/ 33338 h 309563"/>
                  <a:gd name="connsiteX108" fmla="*/ 266625 w 337212"/>
                  <a:gd name="connsiteY108" fmla="*/ 55699 h 309563"/>
                  <a:gd name="connsiteX109" fmla="*/ 244544 w 337212"/>
                  <a:gd name="connsiteY109" fmla="*/ 79376 h 309563"/>
                  <a:gd name="connsiteX110" fmla="*/ 223762 w 337212"/>
                  <a:gd name="connsiteY110" fmla="*/ 63592 h 309563"/>
                  <a:gd name="connsiteX111" fmla="*/ 226360 w 337212"/>
                  <a:gd name="connsiteY111" fmla="*/ 49123 h 309563"/>
                  <a:gd name="connsiteX112" fmla="*/ 226360 w 337212"/>
                  <a:gd name="connsiteY112" fmla="*/ 43861 h 309563"/>
                  <a:gd name="connsiteX113" fmla="*/ 244544 w 337212"/>
                  <a:gd name="connsiteY113" fmla="*/ 33338 h 309563"/>
                  <a:gd name="connsiteX114" fmla="*/ 192806 w 337212"/>
                  <a:gd name="connsiteY114" fmla="*/ 23813 h 309563"/>
                  <a:gd name="connsiteX115" fmla="*/ 217412 w 337212"/>
                  <a:gd name="connsiteY115" fmla="*/ 48420 h 309563"/>
                  <a:gd name="connsiteX116" fmla="*/ 192806 w 337212"/>
                  <a:gd name="connsiteY116" fmla="*/ 73026 h 309563"/>
                  <a:gd name="connsiteX117" fmla="*/ 168199 w 337212"/>
                  <a:gd name="connsiteY117" fmla="*/ 51010 h 309563"/>
                  <a:gd name="connsiteX118" fmla="*/ 170789 w 337212"/>
                  <a:gd name="connsiteY118" fmla="*/ 39354 h 309563"/>
                  <a:gd name="connsiteX119" fmla="*/ 170789 w 337212"/>
                  <a:gd name="connsiteY119" fmla="*/ 38059 h 309563"/>
                  <a:gd name="connsiteX120" fmla="*/ 192806 w 337212"/>
                  <a:gd name="connsiteY120" fmla="*/ 23813 h 309563"/>
                  <a:gd name="connsiteX121" fmla="*/ 133275 w 337212"/>
                  <a:gd name="connsiteY121" fmla="*/ 12700 h 309563"/>
                  <a:gd name="connsiteX122" fmla="*/ 160262 w 337212"/>
                  <a:gd name="connsiteY122" fmla="*/ 39029 h 309563"/>
                  <a:gd name="connsiteX123" fmla="*/ 133275 w 337212"/>
                  <a:gd name="connsiteY123" fmla="*/ 66675 h 309563"/>
                  <a:gd name="connsiteX124" fmla="*/ 106287 w 337212"/>
                  <a:gd name="connsiteY124" fmla="*/ 48245 h 309563"/>
                  <a:gd name="connsiteX125" fmla="*/ 111685 w 337212"/>
                  <a:gd name="connsiteY125" fmla="*/ 29814 h 309563"/>
                  <a:gd name="connsiteX126" fmla="*/ 110335 w 337212"/>
                  <a:gd name="connsiteY126" fmla="*/ 23232 h 309563"/>
                  <a:gd name="connsiteX127" fmla="*/ 133275 w 337212"/>
                  <a:gd name="connsiteY127" fmla="*/ 12700 h 309563"/>
                  <a:gd name="connsiteX128" fmla="*/ 72809 w 337212"/>
                  <a:gd name="connsiteY128" fmla="*/ 0 h 309563"/>
                  <a:gd name="connsiteX129" fmla="*/ 101525 w 337212"/>
                  <a:gd name="connsiteY129" fmla="*/ 30163 h 309563"/>
                  <a:gd name="connsiteX130" fmla="*/ 72809 w 337212"/>
                  <a:gd name="connsiteY130" fmla="*/ 60325 h 309563"/>
                  <a:gd name="connsiteX131" fmla="*/ 42787 w 337212"/>
                  <a:gd name="connsiteY131" fmla="*/ 30163 h 309563"/>
                  <a:gd name="connsiteX132" fmla="*/ 72809 w 337212"/>
                  <a:gd name="connsiteY132" fmla="*/ 0 h 309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</a:cxnLst>
                <a:rect l="l" t="t" r="r" b="b"/>
                <a:pathLst>
                  <a:path w="337212" h="309563">
                    <a:moveTo>
                      <a:pt x="117399" y="192088"/>
                    </a:moveTo>
                    <a:cubicBezTo>
                      <a:pt x="121632" y="194720"/>
                      <a:pt x="125866" y="196036"/>
                      <a:pt x="130099" y="196036"/>
                    </a:cubicBezTo>
                    <a:cubicBezTo>
                      <a:pt x="130099" y="196036"/>
                      <a:pt x="130099" y="196036"/>
                      <a:pt x="130099" y="278941"/>
                    </a:cubicBezTo>
                    <a:cubicBezTo>
                      <a:pt x="130099" y="285521"/>
                      <a:pt x="124455" y="290785"/>
                      <a:pt x="117399" y="292101"/>
                    </a:cubicBezTo>
                    <a:close/>
                    <a:moveTo>
                      <a:pt x="176137" y="187325"/>
                    </a:moveTo>
                    <a:cubicBezTo>
                      <a:pt x="179841" y="189956"/>
                      <a:pt x="183546" y="191271"/>
                      <a:pt x="187250" y="191271"/>
                    </a:cubicBezTo>
                    <a:cubicBezTo>
                      <a:pt x="187250" y="191271"/>
                      <a:pt x="187250" y="191271"/>
                      <a:pt x="187250" y="267562"/>
                    </a:cubicBezTo>
                    <a:cubicBezTo>
                      <a:pt x="187250" y="274139"/>
                      <a:pt x="182311" y="279400"/>
                      <a:pt x="176137" y="279400"/>
                    </a:cubicBezTo>
                    <a:cubicBezTo>
                      <a:pt x="176137" y="279400"/>
                      <a:pt x="176137" y="279400"/>
                      <a:pt x="176137" y="187325"/>
                    </a:cubicBezTo>
                    <a:close/>
                    <a:moveTo>
                      <a:pt x="231699" y="180975"/>
                    </a:moveTo>
                    <a:cubicBezTo>
                      <a:pt x="233967" y="183646"/>
                      <a:pt x="236235" y="183646"/>
                      <a:pt x="239637" y="184982"/>
                    </a:cubicBezTo>
                    <a:cubicBezTo>
                      <a:pt x="239637" y="184982"/>
                      <a:pt x="239637" y="184982"/>
                      <a:pt x="239637" y="254429"/>
                    </a:cubicBezTo>
                    <a:cubicBezTo>
                      <a:pt x="239637" y="259771"/>
                      <a:pt x="236235" y="263778"/>
                      <a:pt x="231699" y="265113"/>
                    </a:cubicBezTo>
                    <a:close/>
                    <a:moveTo>
                      <a:pt x="277737" y="177800"/>
                    </a:moveTo>
                    <a:cubicBezTo>
                      <a:pt x="280458" y="179099"/>
                      <a:pt x="283180" y="180398"/>
                      <a:pt x="287262" y="180398"/>
                    </a:cubicBezTo>
                    <a:cubicBezTo>
                      <a:pt x="287262" y="180398"/>
                      <a:pt x="287262" y="180398"/>
                      <a:pt x="287262" y="238847"/>
                    </a:cubicBezTo>
                    <a:cubicBezTo>
                      <a:pt x="287262" y="244043"/>
                      <a:pt x="283180" y="247939"/>
                      <a:pt x="277737" y="249238"/>
                    </a:cubicBezTo>
                    <a:close/>
                    <a:moveTo>
                      <a:pt x="280912" y="92075"/>
                    </a:moveTo>
                    <a:cubicBezTo>
                      <a:pt x="282241" y="92075"/>
                      <a:pt x="306164" y="92075"/>
                      <a:pt x="307493" y="92075"/>
                    </a:cubicBezTo>
                    <a:cubicBezTo>
                      <a:pt x="311481" y="92075"/>
                      <a:pt x="314139" y="94694"/>
                      <a:pt x="315468" y="97314"/>
                    </a:cubicBezTo>
                    <a:cubicBezTo>
                      <a:pt x="315468" y="97314"/>
                      <a:pt x="315468" y="97314"/>
                      <a:pt x="336733" y="158869"/>
                    </a:cubicBezTo>
                    <a:cubicBezTo>
                      <a:pt x="338062" y="162798"/>
                      <a:pt x="336733" y="168037"/>
                      <a:pt x="331417" y="169347"/>
                    </a:cubicBezTo>
                    <a:cubicBezTo>
                      <a:pt x="327430" y="170657"/>
                      <a:pt x="322113" y="168037"/>
                      <a:pt x="320784" y="164108"/>
                    </a:cubicBezTo>
                    <a:cubicBezTo>
                      <a:pt x="320784" y="164108"/>
                      <a:pt x="320784" y="164108"/>
                      <a:pt x="314139" y="145772"/>
                    </a:cubicBezTo>
                    <a:cubicBezTo>
                      <a:pt x="314139" y="145772"/>
                      <a:pt x="314139" y="145772"/>
                      <a:pt x="314139" y="238761"/>
                    </a:cubicBezTo>
                    <a:cubicBezTo>
                      <a:pt x="314139" y="243999"/>
                      <a:pt x="310152" y="249238"/>
                      <a:pt x="304835" y="249238"/>
                    </a:cubicBezTo>
                    <a:cubicBezTo>
                      <a:pt x="299519" y="249238"/>
                      <a:pt x="294203" y="243999"/>
                      <a:pt x="294203" y="238761"/>
                    </a:cubicBezTo>
                    <a:cubicBezTo>
                      <a:pt x="294203" y="238761"/>
                      <a:pt x="294203" y="238761"/>
                      <a:pt x="294203" y="179824"/>
                    </a:cubicBezTo>
                    <a:cubicBezTo>
                      <a:pt x="294203" y="179824"/>
                      <a:pt x="294203" y="179824"/>
                      <a:pt x="288886" y="179824"/>
                    </a:cubicBezTo>
                    <a:cubicBezTo>
                      <a:pt x="291545" y="179824"/>
                      <a:pt x="292874" y="179824"/>
                      <a:pt x="294203" y="178515"/>
                    </a:cubicBezTo>
                    <a:cubicBezTo>
                      <a:pt x="302177" y="175895"/>
                      <a:pt x="307493" y="166727"/>
                      <a:pt x="304835" y="157560"/>
                    </a:cubicBezTo>
                    <a:cubicBezTo>
                      <a:pt x="304835" y="157560"/>
                      <a:pt x="304835" y="157560"/>
                      <a:pt x="280912" y="92075"/>
                    </a:cubicBezTo>
                    <a:close/>
                    <a:moveTo>
                      <a:pt x="231699" y="82550"/>
                    </a:moveTo>
                    <a:cubicBezTo>
                      <a:pt x="235715" y="82550"/>
                      <a:pt x="239730" y="82550"/>
                      <a:pt x="243745" y="82550"/>
                    </a:cubicBezTo>
                    <a:cubicBezTo>
                      <a:pt x="253115" y="82550"/>
                      <a:pt x="262484" y="82550"/>
                      <a:pt x="262484" y="82550"/>
                    </a:cubicBezTo>
                    <a:cubicBezTo>
                      <a:pt x="267838" y="82550"/>
                      <a:pt x="271854" y="85177"/>
                      <a:pt x="273192" y="89117"/>
                    </a:cubicBezTo>
                    <a:cubicBezTo>
                      <a:pt x="273192" y="89117"/>
                      <a:pt x="273192" y="89117"/>
                      <a:pt x="297285" y="160041"/>
                    </a:cubicBezTo>
                    <a:cubicBezTo>
                      <a:pt x="299962" y="165294"/>
                      <a:pt x="297285" y="170548"/>
                      <a:pt x="291931" y="171861"/>
                    </a:cubicBezTo>
                    <a:cubicBezTo>
                      <a:pt x="286577" y="174488"/>
                      <a:pt x="281223" y="170548"/>
                      <a:pt x="279885" y="166608"/>
                    </a:cubicBezTo>
                    <a:cubicBezTo>
                      <a:pt x="279885" y="166608"/>
                      <a:pt x="279885" y="166608"/>
                      <a:pt x="271854" y="144280"/>
                    </a:cubicBezTo>
                    <a:cubicBezTo>
                      <a:pt x="271854" y="144280"/>
                      <a:pt x="271854" y="144280"/>
                      <a:pt x="271854" y="253292"/>
                    </a:cubicBezTo>
                    <a:cubicBezTo>
                      <a:pt x="271854" y="259859"/>
                      <a:pt x="266500" y="265113"/>
                      <a:pt x="259807" y="265113"/>
                    </a:cubicBezTo>
                    <a:cubicBezTo>
                      <a:pt x="253115" y="265113"/>
                      <a:pt x="247761" y="259859"/>
                      <a:pt x="247761" y="253292"/>
                    </a:cubicBezTo>
                    <a:cubicBezTo>
                      <a:pt x="247761" y="253292"/>
                      <a:pt x="247761" y="253292"/>
                      <a:pt x="247761" y="183682"/>
                    </a:cubicBezTo>
                    <a:cubicBezTo>
                      <a:pt x="257130" y="179742"/>
                      <a:pt x="262484" y="169235"/>
                      <a:pt x="258469" y="160041"/>
                    </a:cubicBezTo>
                    <a:cubicBezTo>
                      <a:pt x="258469" y="160041"/>
                      <a:pt x="258469" y="160041"/>
                      <a:pt x="231699" y="82550"/>
                    </a:cubicBezTo>
                    <a:close/>
                    <a:moveTo>
                      <a:pt x="177724" y="77788"/>
                    </a:moveTo>
                    <a:cubicBezTo>
                      <a:pt x="177724" y="77788"/>
                      <a:pt x="213196" y="77788"/>
                      <a:pt x="214510" y="77788"/>
                    </a:cubicBezTo>
                    <a:cubicBezTo>
                      <a:pt x="219765" y="77788"/>
                      <a:pt x="223707" y="80406"/>
                      <a:pt x="225021" y="85643"/>
                    </a:cubicBezTo>
                    <a:cubicBezTo>
                      <a:pt x="225021" y="85643"/>
                      <a:pt x="225021" y="85643"/>
                      <a:pt x="252610" y="162884"/>
                    </a:cubicBezTo>
                    <a:cubicBezTo>
                      <a:pt x="253924" y="168121"/>
                      <a:pt x="251296" y="174667"/>
                      <a:pt x="246041" y="175976"/>
                    </a:cubicBezTo>
                    <a:cubicBezTo>
                      <a:pt x="239472" y="178595"/>
                      <a:pt x="234217" y="175976"/>
                      <a:pt x="231590" y="169430"/>
                    </a:cubicBezTo>
                    <a:cubicBezTo>
                      <a:pt x="231590" y="169430"/>
                      <a:pt x="231590" y="169430"/>
                      <a:pt x="223707" y="145865"/>
                    </a:cubicBezTo>
                    <a:cubicBezTo>
                      <a:pt x="223707" y="145865"/>
                      <a:pt x="223707" y="145865"/>
                      <a:pt x="223707" y="266309"/>
                    </a:cubicBezTo>
                    <a:cubicBezTo>
                      <a:pt x="223707" y="272855"/>
                      <a:pt x="218452" y="279401"/>
                      <a:pt x="210569" y="279401"/>
                    </a:cubicBezTo>
                    <a:cubicBezTo>
                      <a:pt x="204000" y="279401"/>
                      <a:pt x="198745" y="272855"/>
                      <a:pt x="198745" y="266309"/>
                    </a:cubicBezTo>
                    <a:cubicBezTo>
                      <a:pt x="198745" y="266309"/>
                      <a:pt x="198745" y="266309"/>
                      <a:pt x="198745" y="189068"/>
                    </a:cubicBezTo>
                    <a:cubicBezTo>
                      <a:pt x="198745" y="189068"/>
                      <a:pt x="198745" y="189068"/>
                      <a:pt x="197759" y="189068"/>
                    </a:cubicBezTo>
                    <a:lnTo>
                      <a:pt x="194803" y="189068"/>
                    </a:lnTo>
                    <a:cubicBezTo>
                      <a:pt x="200059" y="187759"/>
                      <a:pt x="204000" y="183831"/>
                      <a:pt x="206628" y="178595"/>
                    </a:cubicBezTo>
                    <a:cubicBezTo>
                      <a:pt x="209255" y="173358"/>
                      <a:pt x="209255" y="168121"/>
                      <a:pt x="206628" y="162884"/>
                    </a:cubicBezTo>
                    <a:cubicBezTo>
                      <a:pt x="206628" y="162884"/>
                      <a:pt x="206628" y="162884"/>
                      <a:pt x="177724" y="79097"/>
                    </a:cubicBezTo>
                    <a:cubicBezTo>
                      <a:pt x="177724" y="79097"/>
                      <a:pt x="177724" y="77788"/>
                      <a:pt x="177724" y="77788"/>
                    </a:cubicBezTo>
                    <a:close/>
                    <a:moveTo>
                      <a:pt x="120574" y="73025"/>
                    </a:moveTo>
                    <a:cubicBezTo>
                      <a:pt x="120574" y="73025"/>
                      <a:pt x="157008" y="73025"/>
                      <a:pt x="157008" y="73025"/>
                    </a:cubicBezTo>
                    <a:cubicBezTo>
                      <a:pt x="162213" y="73025"/>
                      <a:pt x="167418" y="75668"/>
                      <a:pt x="168720" y="80953"/>
                    </a:cubicBezTo>
                    <a:cubicBezTo>
                      <a:pt x="168720" y="80953"/>
                      <a:pt x="168720" y="80953"/>
                      <a:pt x="197347" y="166840"/>
                    </a:cubicBezTo>
                    <a:cubicBezTo>
                      <a:pt x="199949" y="172125"/>
                      <a:pt x="197347" y="178732"/>
                      <a:pt x="190840" y="181375"/>
                    </a:cubicBezTo>
                    <a:cubicBezTo>
                      <a:pt x="184334" y="184017"/>
                      <a:pt x="177828" y="180053"/>
                      <a:pt x="176527" y="173447"/>
                    </a:cubicBezTo>
                    <a:lnTo>
                      <a:pt x="167418" y="148341"/>
                    </a:lnTo>
                    <a:cubicBezTo>
                      <a:pt x="167418" y="148341"/>
                      <a:pt x="167418" y="148341"/>
                      <a:pt x="167418" y="279153"/>
                    </a:cubicBezTo>
                    <a:cubicBezTo>
                      <a:pt x="167418" y="287081"/>
                      <a:pt x="160912" y="293688"/>
                      <a:pt x="153105" y="293688"/>
                    </a:cubicBezTo>
                    <a:cubicBezTo>
                      <a:pt x="145297" y="293688"/>
                      <a:pt x="140093" y="287081"/>
                      <a:pt x="140093" y="279153"/>
                    </a:cubicBezTo>
                    <a:cubicBezTo>
                      <a:pt x="140093" y="279153"/>
                      <a:pt x="140093" y="279153"/>
                      <a:pt x="140093" y="195909"/>
                    </a:cubicBezTo>
                    <a:cubicBezTo>
                      <a:pt x="140093" y="195909"/>
                      <a:pt x="140093" y="195909"/>
                      <a:pt x="133586" y="195909"/>
                    </a:cubicBezTo>
                    <a:cubicBezTo>
                      <a:pt x="134888" y="195909"/>
                      <a:pt x="136189" y="195909"/>
                      <a:pt x="138791" y="194588"/>
                    </a:cubicBezTo>
                    <a:cubicBezTo>
                      <a:pt x="150502" y="190624"/>
                      <a:pt x="155707" y="177411"/>
                      <a:pt x="151804" y="166840"/>
                    </a:cubicBezTo>
                    <a:cubicBezTo>
                      <a:pt x="151804" y="166840"/>
                      <a:pt x="151804" y="166840"/>
                      <a:pt x="120574" y="73025"/>
                    </a:cubicBezTo>
                    <a:close/>
                    <a:moveTo>
                      <a:pt x="46220" y="66675"/>
                    </a:moveTo>
                    <a:cubicBezTo>
                      <a:pt x="47550" y="66675"/>
                      <a:pt x="59520" y="66675"/>
                      <a:pt x="72821" y="66675"/>
                    </a:cubicBezTo>
                    <a:cubicBezTo>
                      <a:pt x="84792" y="66675"/>
                      <a:pt x="96762" y="66675"/>
                      <a:pt x="98092" y="66675"/>
                    </a:cubicBezTo>
                    <a:cubicBezTo>
                      <a:pt x="103413" y="66675"/>
                      <a:pt x="108733" y="69315"/>
                      <a:pt x="111393" y="74595"/>
                    </a:cubicBezTo>
                    <a:cubicBezTo>
                      <a:pt x="111393" y="74595"/>
                      <a:pt x="111393" y="74595"/>
                      <a:pt x="143315" y="169638"/>
                    </a:cubicBezTo>
                    <a:cubicBezTo>
                      <a:pt x="145975" y="176239"/>
                      <a:pt x="143315" y="184159"/>
                      <a:pt x="135334" y="185479"/>
                    </a:cubicBezTo>
                    <a:cubicBezTo>
                      <a:pt x="128684" y="188119"/>
                      <a:pt x="122034" y="184159"/>
                      <a:pt x="119374" y="177559"/>
                    </a:cubicBezTo>
                    <a:cubicBezTo>
                      <a:pt x="119374" y="177559"/>
                      <a:pt x="119374" y="177559"/>
                      <a:pt x="108733" y="148518"/>
                    </a:cubicBezTo>
                    <a:cubicBezTo>
                      <a:pt x="108733" y="148518"/>
                      <a:pt x="108733" y="148518"/>
                      <a:pt x="108733" y="295043"/>
                    </a:cubicBezTo>
                    <a:cubicBezTo>
                      <a:pt x="108733" y="302963"/>
                      <a:pt x="102083" y="309563"/>
                      <a:pt x="94102" y="309563"/>
                    </a:cubicBezTo>
                    <a:cubicBezTo>
                      <a:pt x="84792" y="309563"/>
                      <a:pt x="78141" y="302963"/>
                      <a:pt x="78141" y="295043"/>
                    </a:cubicBezTo>
                    <a:cubicBezTo>
                      <a:pt x="78141" y="295043"/>
                      <a:pt x="78141" y="295043"/>
                      <a:pt x="78141" y="202640"/>
                    </a:cubicBezTo>
                    <a:cubicBezTo>
                      <a:pt x="78141" y="202640"/>
                      <a:pt x="78141" y="202640"/>
                      <a:pt x="66171" y="202640"/>
                    </a:cubicBezTo>
                    <a:cubicBezTo>
                      <a:pt x="66171" y="202640"/>
                      <a:pt x="66171" y="202640"/>
                      <a:pt x="66171" y="295043"/>
                    </a:cubicBezTo>
                    <a:cubicBezTo>
                      <a:pt x="66171" y="302963"/>
                      <a:pt x="59520" y="309563"/>
                      <a:pt x="50210" y="309563"/>
                    </a:cubicBezTo>
                    <a:cubicBezTo>
                      <a:pt x="42229" y="309563"/>
                      <a:pt x="35579" y="302963"/>
                      <a:pt x="35579" y="295043"/>
                    </a:cubicBezTo>
                    <a:cubicBezTo>
                      <a:pt x="35579" y="295043"/>
                      <a:pt x="35579" y="295043"/>
                      <a:pt x="35579" y="148518"/>
                    </a:cubicBezTo>
                    <a:cubicBezTo>
                      <a:pt x="35579" y="148518"/>
                      <a:pt x="35579" y="148518"/>
                      <a:pt x="24938" y="177559"/>
                    </a:cubicBezTo>
                    <a:cubicBezTo>
                      <a:pt x="22278" y="184159"/>
                      <a:pt x="15628" y="188119"/>
                      <a:pt x="8978" y="185479"/>
                    </a:cubicBezTo>
                    <a:cubicBezTo>
                      <a:pt x="997" y="184159"/>
                      <a:pt x="-1663" y="176239"/>
                      <a:pt x="997" y="169638"/>
                    </a:cubicBezTo>
                    <a:cubicBezTo>
                      <a:pt x="997" y="169638"/>
                      <a:pt x="997" y="169638"/>
                      <a:pt x="32919" y="74595"/>
                    </a:cubicBezTo>
                    <a:cubicBezTo>
                      <a:pt x="35579" y="69315"/>
                      <a:pt x="40899" y="66675"/>
                      <a:pt x="46220" y="66675"/>
                    </a:cubicBezTo>
                    <a:close/>
                    <a:moveTo>
                      <a:pt x="289643" y="49213"/>
                    </a:moveTo>
                    <a:cubicBezTo>
                      <a:pt x="301549" y="49213"/>
                      <a:pt x="309487" y="58103"/>
                      <a:pt x="309487" y="68263"/>
                    </a:cubicBezTo>
                    <a:cubicBezTo>
                      <a:pt x="309487" y="79693"/>
                      <a:pt x="300227" y="87313"/>
                      <a:pt x="289643" y="87313"/>
                    </a:cubicBezTo>
                    <a:cubicBezTo>
                      <a:pt x="280383" y="87313"/>
                      <a:pt x="269799" y="79693"/>
                      <a:pt x="269799" y="68263"/>
                    </a:cubicBezTo>
                    <a:cubicBezTo>
                      <a:pt x="269799" y="68263"/>
                      <a:pt x="271122" y="68263"/>
                      <a:pt x="271122" y="68263"/>
                    </a:cubicBezTo>
                    <a:cubicBezTo>
                      <a:pt x="271122" y="65723"/>
                      <a:pt x="272445" y="63183"/>
                      <a:pt x="272445" y="59373"/>
                    </a:cubicBezTo>
                    <a:cubicBezTo>
                      <a:pt x="276414" y="54293"/>
                      <a:pt x="283028" y="49213"/>
                      <a:pt x="289643" y="49213"/>
                    </a:cubicBezTo>
                    <a:close/>
                    <a:moveTo>
                      <a:pt x="244544" y="33338"/>
                    </a:moveTo>
                    <a:cubicBezTo>
                      <a:pt x="257533" y="33338"/>
                      <a:pt x="266625" y="43861"/>
                      <a:pt x="266625" y="55699"/>
                    </a:cubicBezTo>
                    <a:cubicBezTo>
                      <a:pt x="266625" y="68853"/>
                      <a:pt x="256234" y="79376"/>
                      <a:pt x="244544" y="79376"/>
                    </a:cubicBezTo>
                    <a:cubicBezTo>
                      <a:pt x="235452" y="79376"/>
                      <a:pt x="226360" y="72799"/>
                      <a:pt x="223762" y="63592"/>
                    </a:cubicBezTo>
                    <a:cubicBezTo>
                      <a:pt x="225061" y="59645"/>
                      <a:pt x="226360" y="54384"/>
                      <a:pt x="226360" y="49123"/>
                    </a:cubicBezTo>
                    <a:cubicBezTo>
                      <a:pt x="226360" y="47807"/>
                      <a:pt x="226360" y="46492"/>
                      <a:pt x="226360" y="43861"/>
                    </a:cubicBezTo>
                    <a:cubicBezTo>
                      <a:pt x="230256" y="37284"/>
                      <a:pt x="236751" y="33338"/>
                      <a:pt x="244544" y="33338"/>
                    </a:cubicBezTo>
                    <a:close/>
                    <a:moveTo>
                      <a:pt x="192806" y="23813"/>
                    </a:moveTo>
                    <a:cubicBezTo>
                      <a:pt x="205756" y="23813"/>
                      <a:pt x="217412" y="35469"/>
                      <a:pt x="217412" y="48420"/>
                    </a:cubicBezTo>
                    <a:cubicBezTo>
                      <a:pt x="217412" y="62665"/>
                      <a:pt x="205756" y="73026"/>
                      <a:pt x="192806" y="73026"/>
                    </a:cubicBezTo>
                    <a:cubicBezTo>
                      <a:pt x="179855" y="73026"/>
                      <a:pt x="169494" y="63961"/>
                      <a:pt x="168199" y="51010"/>
                    </a:cubicBezTo>
                    <a:cubicBezTo>
                      <a:pt x="169494" y="48420"/>
                      <a:pt x="170789" y="44534"/>
                      <a:pt x="170789" y="39354"/>
                    </a:cubicBezTo>
                    <a:cubicBezTo>
                      <a:pt x="170789" y="39354"/>
                      <a:pt x="170789" y="39354"/>
                      <a:pt x="170789" y="38059"/>
                    </a:cubicBezTo>
                    <a:cubicBezTo>
                      <a:pt x="174674" y="30288"/>
                      <a:pt x="182445" y="23813"/>
                      <a:pt x="192806" y="23813"/>
                    </a:cubicBezTo>
                    <a:close/>
                    <a:moveTo>
                      <a:pt x="133275" y="12700"/>
                    </a:moveTo>
                    <a:cubicBezTo>
                      <a:pt x="148118" y="12700"/>
                      <a:pt x="160262" y="24548"/>
                      <a:pt x="160262" y="39029"/>
                    </a:cubicBezTo>
                    <a:cubicBezTo>
                      <a:pt x="160262" y="54827"/>
                      <a:pt x="148118" y="66675"/>
                      <a:pt x="133275" y="66675"/>
                    </a:cubicBezTo>
                    <a:cubicBezTo>
                      <a:pt x="121130" y="66675"/>
                      <a:pt x="110335" y="60093"/>
                      <a:pt x="106287" y="48245"/>
                    </a:cubicBezTo>
                    <a:cubicBezTo>
                      <a:pt x="108986" y="42979"/>
                      <a:pt x="111685" y="36396"/>
                      <a:pt x="111685" y="29814"/>
                    </a:cubicBezTo>
                    <a:cubicBezTo>
                      <a:pt x="111685" y="27181"/>
                      <a:pt x="110335" y="25865"/>
                      <a:pt x="110335" y="23232"/>
                    </a:cubicBezTo>
                    <a:cubicBezTo>
                      <a:pt x="115733" y="16649"/>
                      <a:pt x="123829" y="12700"/>
                      <a:pt x="133275" y="12700"/>
                    </a:cubicBezTo>
                    <a:close/>
                    <a:moveTo>
                      <a:pt x="72809" y="0"/>
                    </a:moveTo>
                    <a:cubicBezTo>
                      <a:pt x="88472" y="0"/>
                      <a:pt x="101525" y="14426"/>
                      <a:pt x="101525" y="30163"/>
                    </a:cubicBezTo>
                    <a:cubicBezTo>
                      <a:pt x="101525" y="47211"/>
                      <a:pt x="87167" y="60325"/>
                      <a:pt x="72809" y="60325"/>
                    </a:cubicBezTo>
                    <a:cubicBezTo>
                      <a:pt x="57145" y="60325"/>
                      <a:pt x="42787" y="47211"/>
                      <a:pt x="42787" y="30163"/>
                    </a:cubicBezTo>
                    <a:cubicBezTo>
                      <a:pt x="42787" y="14426"/>
                      <a:pt x="55840" y="0"/>
                      <a:pt x="72809" y="0"/>
                    </a:cubicBezTo>
                    <a:close/>
                  </a:path>
                </a:pathLst>
              </a:custGeom>
              <a:solidFill>
                <a:srgbClr val="5E368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endParaRPr>
              </a:p>
            </p:txBody>
          </p:sp>
        </p:grpSp>
      </p:grpSp>
      <p:grpSp>
        <p:nvGrpSpPr>
          <p:cNvPr id="71" name="组合 70"/>
          <p:cNvGrpSpPr/>
          <p:nvPr/>
        </p:nvGrpSpPr>
        <p:grpSpPr>
          <a:xfrm>
            <a:off x="5635215" y="1855688"/>
            <a:ext cx="5519670" cy="3190617"/>
            <a:chOff x="6959890" y="1929717"/>
            <a:chExt cx="5519670" cy="3190617"/>
          </a:xfrm>
        </p:grpSpPr>
        <p:sp>
          <p:nvSpPr>
            <p:cNvPr id="72" name="TextBox 19"/>
            <p:cNvSpPr txBox="1"/>
            <p:nvPr/>
          </p:nvSpPr>
          <p:spPr>
            <a:xfrm>
              <a:off x="6959890" y="2082463"/>
              <a:ext cx="24444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endPara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7061148" y="1929717"/>
              <a:ext cx="5418412" cy="31906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28600" indent="266700" algn="just">
                <a:spcBef>
                  <a:spcPts val="50"/>
                </a:spcBef>
                <a:spcAft>
                  <a:spcPts val="50"/>
                </a:spcAft>
              </a:pPr>
              <a:r>
                <a:rPr lang="en-US" altLang="zh-CN" sz="1800" kern="10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lang="zh-CN" altLang="zh-CN" sz="1800" kern="10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根据</a:t>
              </a:r>
              <a:r>
                <a:rPr lang="en-US" altLang="zh-CN" sz="1800" kern="10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46</a:t>
              </a:r>
              <a:r>
                <a:rPr lang="zh-CN" altLang="zh-CN" sz="1800" kern="10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个城市当地的垃圾分类标准有着不同的垃圾分类标准</a:t>
              </a:r>
              <a:r>
                <a:rPr lang="zh-CN" altLang="en-US" sz="1800" kern="10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。</a:t>
              </a:r>
              <a:endParaRPr lang="zh-CN" altLang="zh-CN" sz="18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228600" indent="266700" algn="just">
                <a:spcBef>
                  <a:spcPts val="50"/>
                </a:spcBef>
                <a:spcAft>
                  <a:spcPts val="50"/>
                </a:spcAft>
              </a:pPr>
              <a:r>
                <a:rPr lang="en-US" altLang="zh-CN" sz="1800" kern="10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lang="zh-CN" altLang="zh-CN" sz="1800" kern="10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由于垃圾分类很多地方还处在试行，还处于摸索和适应的阶段。每个地方都根据相关情况制定了相关的垃圾分类标准根据《生活垃圾分类制度实施方案》，全国有</a:t>
              </a:r>
              <a:r>
                <a:rPr lang="en-US" altLang="zh-CN" sz="1800" kern="10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46</a:t>
              </a:r>
              <a:r>
                <a:rPr lang="zh-CN" altLang="zh-CN" sz="1800" kern="10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个重点城市将推行垃圾分类便是不同城市垃圾分类标准和分类名称，存在一定差异</a:t>
              </a:r>
              <a:r>
                <a:rPr lang="zh-CN" altLang="en-US" sz="1800" kern="10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。</a:t>
              </a:r>
              <a:endParaRPr lang="en-US" altLang="zh-CN" sz="18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marL="228600" indent="266700" algn="just">
                <a:spcBef>
                  <a:spcPts val="50"/>
                </a:spcBef>
                <a:spcAft>
                  <a:spcPts val="50"/>
                </a:spcAft>
              </a:pPr>
              <a:r>
                <a:rPr lang="en-US" altLang="zh-CN" sz="1800" kern="10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lang="zh-CN" altLang="zh-CN" sz="1800" kern="10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我们根据各个地区不同的垃圾分类标准，</a:t>
              </a:r>
              <a:r>
                <a:rPr lang="zh-CN" altLang="en-US" sz="1800" kern="10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在上海市和其他城市分别实施不同的垃圾分类标准，</a:t>
              </a:r>
              <a:r>
                <a:rPr lang="zh-CN" altLang="en-US" kern="1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让</a:t>
              </a:r>
              <a:r>
                <a:rPr lang="zh-CN" altLang="zh-CN" sz="1800" kern="10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不同地区的用户有不同的应用体验</a:t>
              </a:r>
              <a:r>
                <a:rPr lang="zh-CN" altLang="en-US" sz="1800" kern="10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。</a:t>
              </a:r>
              <a:endParaRPr lang="zh-CN" altLang="zh-CN" sz="18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1037115" y="2099586"/>
            <a:ext cx="4244060" cy="2785367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方正黑体简体" panose="03000509000000000000" pitchFamily="65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7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F1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-1130431" y="-1192882"/>
            <a:ext cx="2446656" cy="2446656"/>
            <a:chOff x="2733676" y="-3284219"/>
            <a:chExt cx="6772274" cy="6772274"/>
          </a:xfrm>
        </p:grpSpPr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3676" y="-3284219"/>
              <a:ext cx="6772274" cy="6772274"/>
            </a:xfrm>
            <a:prstGeom prst="rect">
              <a:avLst/>
            </a:prstGeom>
          </p:spPr>
        </p:pic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8658" y="-1521678"/>
              <a:ext cx="2392833" cy="2392833"/>
            </a:xfrm>
            <a:prstGeom prst="rect">
              <a:avLst/>
            </a:prstGeom>
          </p:spPr>
        </p:pic>
        <p:pic>
          <p:nvPicPr>
            <p:cNvPr id="56" name="图片 5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5568" y="1807689"/>
              <a:ext cx="745923" cy="799754"/>
            </a:xfrm>
            <a:prstGeom prst="rect">
              <a:avLst/>
            </a:prstGeom>
          </p:spPr>
        </p:pic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0138" y="-276381"/>
              <a:ext cx="952499" cy="952499"/>
            </a:xfrm>
            <a:prstGeom prst="rect">
              <a:avLst/>
            </a:prstGeom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4394" y="433062"/>
              <a:ext cx="315535" cy="338306"/>
            </a:xfrm>
            <a:prstGeom prst="rect">
              <a:avLst/>
            </a:prstGeom>
          </p:spPr>
        </p:pic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9381" y="-1628931"/>
              <a:ext cx="847881" cy="847881"/>
            </a:xfrm>
            <a:prstGeom prst="rect">
              <a:avLst/>
            </a:prstGeom>
          </p:spPr>
        </p:pic>
        <p:pic>
          <p:nvPicPr>
            <p:cNvPr id="60" name="图片 5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6478" y="-2034187"/>
              <a:ext cx="478013" cy="512509"/>
            </a:xfrm>
            <a:prstGeom prst="rect">
              <a:avLst/>
            </a:prstGeom>
          </p:spPr>
        </p:pic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868" y="-733425"/>
              <a:ext cx="266568" cy="266568"/>
            </a:xfrm>
            <a:prstGeom prst="rect">
              <a:avLst/>
            </a:prstGeom>
          </p:spPr>
        </p:pic>
      </p:grpSp>
      <p:sp>
        <p:nvSpPr>
          <p:cNvPr id="62" name="文本框 61"/>
          <p:cNvSpPr txBox="1"/>
          <p:nvPr/>
        </p:nvSpPr>
        <p:spPr>
          <a:xfrm>
            <a:off x="1316225" y="344745"/>
            <a:ext cx="3983554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323037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02 </a:t>
            </a:r>
            <a:r>
              <a:rPr lang="zh-CN" altLang="en-US" sz="3000" dirty="0">
                <a:solidFill>
                  <a:srgbClr val="323037"/>
                </a:solidFill>
                <a:latin typeface="方正黑体简体" panose="03000509000000000000" pitchFamily="65" charset="-122"/>
                <a:ea typeface="方正黑体简体" panose="03000509000000000000" pitchFamily="65" charset="-122"/>
              </a:rPr>
              <a:t>解决方案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783940" y="2249209"/>
            <a:ext cx="3631412" cy="4456290"/>
            <a:chOff x="8376178" y="1844771"/>
            <a:chExt cx="2734887" cy="1694708"/>
          </a:xfrm>
        </p:grpSpPr>
        <p:sp>
          <p:nvSpPr>
            <p:cNvPr id="28" name="文本框 27"/>
            <p:cNvSpPr txBox="1"/>
            <p:nvPr/>
          </p:nvSpPr>
          <p:spPr>
            <a:xfrm>
              <a:off x="8623083" y="1844771"/>
              <a:ext cx="2487982" cy="35113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1800" b="1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2.</a:t>
              </a:r>
              <a:r>
                <a:rPr lang="zh-CN" altLang="zh-CN" sz="1800" b="1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增加了游戏界面的排行榜的形式，提高了大家通过游戏了解相关知识的积极性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8376178" y="2240267"/>
              <a:ext cx="2592424" cy="129921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228600" indent="266700" algn="just"/>
              <a:r>
                <a:rPr lang="zh-CN" altLang="en-US" sz="1800" kern="100" dirty="0">
                  <a:effectLst/>
                  <a:ea typeface="楷体" panose="02010609060101010101" pitchFamily="49" charset="-122"/>
                  <a:cs typeface="Times New Roman" panose="02020603050405020304" pitchFamily="18" charset="0"/>
                </a:rPr>
                <a:t>在每个小游戏当中，我们增加了玩家之间的比分榜单，即排行榜，它会展示所有参与当前小游戏的用户的比分排名，排名数据包括用户昵称、年龄、成绩和用时。排行榜的存在，旨在让用户知道自己的小游戏的水平，以推动用户挑战自己，激励大家多多参与游戏，通过益智小游戏获得更多的垃圾分类相关知识。</a:t>
              </a:r>
              <a:endParaRPr lang="zh-CN" altLang="zh-CN" sz="18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70753" y="1714064"/>
            <a:ext cx="3619975" cy="3725452"/>
            <a:chOff x="653977" y="3277164"/>
            <a:chExt cx="2446656" cy="1935786"/>
          </a:xfrm>
        </p:grpSpPr>
        <p:sp>
          <p:nvSpPr>
            <p:cNvPr id="36" name="文本框 35"/>
            <p:cNvSpPr txBox="1"/>
            <p:nvPr/>
          </p:nvSpPr>
          <p:spPr>
            <a:xfrm>
              <a:off x="893977" y="3277164"/>
              <a:ext cx="2133781" cy="3358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just"/>
              <a:r>
                <a:rPr lang="en-US" altLang="zh-CN" sz="1800" b="1" kern="10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1.</a:t>
              </a:r>
              <a:r>
                <a:rPr lang="zh-CN" altLang="zh-CN" sz="1800" b="1" kern="10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采用垃圾分类知识推广与益智小游戏结合的方式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53977" y="3699002"/>
              <a:ext cx="2446656" cy="151394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algn="r">
                <a:lnSpc>
                  <a:spcPts val="2000"/>
                </a:lnSpc>
                <a:defRPr sz="11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defRPr>
              </a:lvl1pPr>
            </a:lstStyle>
            <a:p>
              <a:pPr marL="228600" indent="266700" algn="just"/>
              <a:r>
                <a:rPr lang="zh-CN" altLang="en-US" sz="1800" kern="10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为了改变传统知识推广大众的抵触心理，我们将垃圾分类推广与益智小游戏结合起来，用户可以参加四个益智小游戏。此外，用户可以查看相关的垃圾分类小知识，包括垃圾分为哪些种类以及各个种类包含的垃圾条目，这可以提高垃圾分类知识推广的趣味性，也实现了知识宣传普及的可视性，让居民能够更快接受适应该方式。</a:t>
              </a:r>
              <a:endParaRPr lang="zh-CN" altLang="zh-CN" sz="1800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1" name="任意多边形 21"/>
          <p:cNvSpPr/>
          <p:nvPr/>
        </p:nvSpPr>
        <p:spPr>
          <a:xfrm rot="8017353">
            <a:off x="5363379" y="2681982"/>
            <a:ext cx="1094750" cy="1054318"/>
          </a:xfrm>
          <a:custGeom>
            <a:avLst/>
            <a:gdLst>
              <a:gd name="connsiteX0" fmla="*/ 821512 w 821512"/>
              <a:gd name="connsiteY0" fmla="*/ 0 h 790885"/>
              <a:gd name="connsiteX1" fmla="*/ 821512 w 821512"/>
              <a:gd name="connsiteY1" fmla="*/ 309693 h 790885"/>
              <a:gd name="connsiteX2" fmla="*/ 750180 w 821512"/>
              <a:gd name="connsiteY2" fmla="*/ 316884 h 790885"/>
              <a:gd name="connsiteX3" fmla="*/ 282186 w 821512"/>
              <a:gd name="connsiteY3" fmla="*/ 784878 h 790885"/>
              <a:gd name="connsiteX4" fmla="*/ 281580 w 821512"/>
              <a:gd name="connsiteY4" fmla="*/ 790885 h 790885"/>
              <a:gd name="connsiteX5" fmla="*/ 0 w 821512"/>
              <a:gd name="connsiteY5" fmla="*/ 774158 h 790885"/>
              <a:gd name="connsiteX6" fmla="*/ 821512 w 821512"/>
              <a:gd name="connsiteY6" fmla="*/ 0 h 79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1512" h="790885">
                <a:moveTo>
                  <a:pt x="821512" y="0"/>
                </a:moveTo>
                <a:lnTo>
                  <a:pt x="821512" y="309693"/>
                </a:lnTo>
                <a:lnTo>
                  <a:pt x="750180" y="316884"/>
                </a:lnTo>
                <a:cubicBezTo>
                  <a:pt x="515274" y="364953"/>
                  <a:pt x="330254" y="549972"/>
                  <a:pt x="282186" y="784878"/>
                </a:cubicBezTo>
                <a:lnTo>
                  <a:pt x="281580" y="790885"/>
                </a:lnTo>
                <a:lnTo>
                  <a:pt x="0" y="774158"/>
                </a:lnTo>
                <a:cubicBezTo>
                  <a:pt x="25829" y="339371"/>
                  <a:pt x="385958" y="0"/>
                  <a:pt x="821512" y="0"/>
                </a:cubicBezTo>
                <a:close/>
              </a:path>
            </a:pathLst>
          </a:custGeom>
          <a:gradFill>
            <a:gsLst>
              <a:gs pos="0">
                <a:srgbClr val="5E368F"/>
              </a:gs>
              <a:gs pos="100000">
                <a:srgbClr val="E1C1E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53" tIns="60927" rIns="121853" bIns="60927"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cs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42" name="任意多边形 22"/>
          <p:cNvSpPr/>
          <p:nvPr/>
        </p:nvSpPr>
        <p:spPr>
          <a:xfrm rot="13330866">
            <a:off x="4600867" y="3440218"/>
            <a:ext cx="1095146" cy="1053937"/>
          </a:xfrm>
          <a:custGeom>
            <a:avLst/>
            <a:gdLst>
              <a:gd name="connsiteX0" fmla="*/ 821512 w 821512"/>
              <a:gd name="connsiteY0" fmla="*/ 0 h 790885"/>
              <a:gd name="connsiteX1" fmla="*/ 821512 w 821512"/>
              <a:gd name="connsiteY1" fmla="*/ 309693 h 790885"/>
              <a:gd name="connsiteX2" fmla="*/ 750180 w 821512"/>
              <a:gd name="connsiteY2" fmla="*/ 316884 h 790885"/>
              <a:gd name="connsiteX3" fmla="*/ 282186 w 821512"/>
              <a:gd name="connsiteY3" fmla="*/ 784878 h 790885"/>
              <a:gd name="connsiteX4" fmla="*/ 281580 w 821512"/>
              <a:gd name="connsiteY4" fmla="*/ 790885 h 790885"/>
              <a:gd name="connsiteX5" fmla="*/ 0 w 821512"/>
              <a:gd name="connsiteY5" fmla="*/ 774158 h 790885"/>
              <a:gd name="connsiteX6" fmla="*/ 821512 w 821512"/>
              <a:gd name="connsiteY6" fmla="*/ 0 h 79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1512" h="790885">
                <a:moveTo>
                  <a:pt x="821512" y="0"/>
                </a:moveTo>
                <a:lnTo>
                  <a:pt x="821512" y="309693"/>
                </a:lnTo>
                <a:lnTo>
                  <a:pt x="750180" y="316884"/>
                </a:lnTo>
                <a:cubicBezTo>
                  <a:pt x="515274" y="364953"/>
                  <a:pt x="330254" y="549972"/>
                  <a:pt x="282186" y="784878"/>
                </a:cubicBezTo>
                <a:lnTo>
                  <a:pt x="281580" y="790885"/>
                </a:lnTo>
                <a:lnTo>
                  <a:pt x="0" y="774158"/>
                </a:lnTo>
                <a:cubicBezTo>
                  <a:pt x="25829" y="339371"/>
                  <a:pt x="385958" y="0"/>
                  <a:pt x="82151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53" tIns="60927" rIns="121853" bIns="60927"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cs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43" name="任意多边形 23"/>
          <p:cNvSpPr/>
          <p:nvPr/>
        </p:nvSpPr>
        <p:spPr>
          <a:xfrm rot="2853042">
            <a:off x="4695869" y="1924641"/>
            <a:ext cx="1094750" cy="1054318"/>
          </a:xfrm>
          <a:custGeom>
            <a:avLst/>
            <a:gdLst>
              <a:gd name="connsiteX0" fmla="*/ 821512 w 821512"/>
              <a:gd name="connsiteY0" fmla="*/ 0 h 790885"/>
              <a:gd name="connsiteX1" fmla="*/ 821512 w 821512"/>
              <a:gd name="connsiteY1" fmla="*/ 309693 h 790885"/>
              <a:gd name="connsiteX2" fmla="*/ 750180 w 821512"/>
              <a:gd name="connsiteY2" fmla="*/ 316884 h 790885"/>
              <a:gd name="connsiteX3" fmla="*/ 282186 w 821512"/>
              <a:gd name="connsiteY3" fmla="*/ 784878 h 790885"/>
              <a:gd name="connsiteX4" fmla="*/ 281580 w 821512"/>
              <a:gd name="connsiteY4" fmla="*/ 790885 h 790885"/>
              <a:gd name="connsiteX5" fmla="*/ 0 w 821512"/>
              <a:gd name="connsiteY5" fmla="*/ 774158 h 790885"/>
              <a:gd name="connsiteX6" fmla="*/ 821512 w 821512"/>
              <a:gd name="connsiteY6" fmla="*/ 0 h 79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1512" h="790885">
                <a:moveTo>
                  <a:pt x="821512" y="0"/>
                </a:moveTo>
                <a:lnTo>
                  <a:pt x="821512" y="309693"/>
                </a:lnTo>
                <a:lnTo>
                  <a:pt x="750180" y="316884"/>
                </a:lnTo>
                <a:cubicBezTo>
                  <a:pt x="515274" y="364953"/>
                  <a:pt x="330254" y="549972"/>
                  <a:pt x="282186" y="784878"/>
                </a:cubicBezTo>
                <a:lnTo>
                  <a:pt x="281580" y="790885"/>
                </a:lnTo>
                <a:lnTo>
                  <a:pt x="0" y="774158"/>
                </a:lnTo>
                <a:cubicBezTo>
                  <a:pt x="25829" y="339371"/>
                  <a:pt x="385958" y="0"/>
                  <a:pt x="82151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53" tIns="60927" rIns="121853" bIns="60927"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cs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44" name="任意多边形 24"/>
          <p:cNvSpPr/>
          <p:nvPr/>
        </p:nvSpPr>
        <p:spPr>
          <a:xfrm rot="18918822">
            <a:off x="5622335" y="3802091"/>
            <a:ext cx="1095146" cy="1053937"/>
          </a:xfrm>
          <a:custGeom>
            <a:avLst/>
            <a:gdLst>
              <a:gd name="connsiteX0" fmla="*/ 821512 w 821512"/>
              <a:gd name="connsiteY0" fmla="*/ 0 h 790885"/>
              <a:gd name="connsiteX1" fmla="*/ 821512 w 821512"/>
              <a:gd name="connsiteY1" fmla="*/ 309693 h 790885"/>
              <a:gd name="connsiteX2" fmla="*/ 750180 w 821512"/>
              <a:gd name="connsiteY2" fmla="*/ 316884 h 790885"/>
              <a:gd name="connsiteX3" fmla="*/ 282186 w 821512"/>
              <a:gd name="connsiteY3" fmla="*/ 784878 h 790885"/>
              <a:gd name="connsiteX4" fmla="*/ 281580 w 821512"/>
              <a:gd name="connsiteY4" fmla="*/ 790885 h 790885"/>
              <a:gd name="connsiteX5" fmla="*/ 0 w 821512"/>
              <a:gd name="connsiteY5" fmla="*/ 774158 h 790885"/>
              <a:gd name="connsiteX6" fmla="*/ 821512 w 821512"/>
              <a:gd name="connsiteY6" fmla="*/ 0 h 79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1512" h="790885">
                <a:moveTo>
                  <a:pt x="821512" y="0"/>
                </a:moveTo>
                <a:lnTo>
                  <a:pt x="821512" y="309693"/>
                </a:lnTo>
                <a:lnTo>
                  <a:pt x="750180" y="316884"/>
                </a:lnTo>
                <a:cubicBezTo>
                  <a:pt x="515274" y="364953"/>
                  <a:pt x="330254" y="549972"/>
                  <a:pt x="282186" y="784878"/>
                </a:cubicBezTo>
                <a:lnTo>
                  <a:pt x="281580" y="790885"/>
                </a:lnTo>
                <a:lnTo>
                  <a:pt x="0" y="774158"/>
                </a:lnTo>
                <a:cubicBezTo>
                  <a:pt x="25829" y="339371"/>
                  <a:pt x="385958" y="0"/>
                  <a:pt x="821512" y="0"/>
                </a:cubicBezTo>
                <a:close/>
              </a:path>
            </a:pathLst>
          </a:custGeom>
          <a:gradFill>
            <a:gsLst>
              <a:gs pos="0">
                <a:srgbClr val="5E368F"/>
              </a:gs>
              <a:gs pos="100000">
                <a:srgbClr val="E1C1E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53" tIns="60927" rIns="121853" bIns="60927"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cs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45" name="任意多边形 25"/>
          <p:cNvSpPr/>
          <p:nvPr/>
        </p:nvSpPr>
        <p:spPr>
          <a:xfrm rot="13330866">
            <a:off x="6327864" y="4580156"/>
            <a:ext cx="1095146" cy="1053937"/>
          </a:xfrm>
          <a:custGeom>
            <a:avLst/>
            <a:gdLst>
              <a:gd name="connsiteX0" fmla="*/ 821512 w 821512"/>
              <a:gd name="connsiteY0" fmla="*/ 0 h 790885"/>
              <a:gd name="connsiteX1" fmla="*/ 821512 w 821512"/>
              <a:gd name="connsiteY1" fmla="*/ 309693 h 790885"/>
              <a:gd name="connsiteX2" fmla="*/ 750180 w 821512"/>
              <a:gd name="connsiteY2" fmla="*/ 316884 h 790885"/>
              <a:gd name="connsiteX3" fmla="*/ 282186 w 821512"/>
              <a:gd name="connsiteY3" fmla="*/ 784878 h 790885"/>
              <a:gd name="connsiteX4" fmla="*/ 281580 w 821512"/>
              <a:gd name="connsiteY4" fmla="*/ 790885 h 790885"/>
              <a:gd name="connsiteX5" fmla="*/ 0 w 821512"/>
              <a:gd name="connsiteY5" fmla="*/ 774158 h 790885"/>
              <a:gd name="connsiteX6" fmla="*/ 821512 w 821512"/>
              <a:gd name="connsiteY6" fmla="*/ 0 h 79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1512" h="790885">
                <a:moveTo>
                  <a:pt x="821512" y="0"/>
                </a:moveTo>
                <a:lnTo>
                  <a:pt x="821512" y="309693"/>
                </a:lnTo>
                <a:lnTo>
                  <a:pt x="750180" y="316884"/>
                </a:lnTo>
                <a:cubicBezTo>
                  <a:pt x="515274" y="364953"/>
                  <a:pt x="330254" y="549972"/>
                  <a:pt x="282186" y="784878"/>
                </a:cubicBezTo>
                <a:lnTo>
                  <a:pt x="281580" y="790885"/>
                </a:lnTo>
                <a:lnTo>
                  <a:pt x="0" y="774158"/>
                </a:lnTo>
                <a:cubicBezTo>
                  <a:pt x="25829" y="339371"/>
                  <a:pt x="385958" y="0"/>
                  <a:pt x="82151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53" tIns="60927" rIns="121853" bIns="60927"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cs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  <p:sp>
        <p:nvSpPr>
          <p:cNvPr id="46" name="任意多边形 26"/>
          <p:cNvSpPr/>
          <p:nvPr/>
        </p:nvSpPr>
        <p:spPr>
          <a:xfrm rot="2853042">
            <a:off x="6358925" y="3155521"/>
            <a:ext cx="1094750" cy="1054318"/>
          </a:xfrm>
          <a:custGeom>
            <a:avLst/>
            <a:gdLst>
              <a:gd name="connsiteX0" fmla="*/ 821512 w 821512"/>
              <a:gd name="connsiteY0" fmla="*/ 0 h 790885"/>
              <a:gd name="connsiteX1" fmla="*/ 821512 w 821512"/>
              <a:gd name="connsiteY1" fmla="*/ 309693 h 790885"/>
              <a:gd name="connsiteX2" fmla="*/ 750180 w 821512"/>
              <a:gd name="connsiteY2" fmla="*/ 316884 h 790885"/>
              <a:gd name="connsiteX3" fmla="*/ 282186 w 821512"/>
              <a:gd name="connsiteY3" fmla="*/ 784878 h 790885"/>
              <a:gd name="connsiteX4" fmla="*/ 281580 w 821512"/>
              <a:gd name="connsiteY4" fmla="*/ 790885 h 790885"/>
              <a:gd name="connsiteX5" fmla="*/ 0 w 821512"/>
              <a:gd name="connsiteY5" fmla="*/ 774158 h 790885"/>
              <a:gd name="connsiteX6" fmla="*/ 821512 w 821512"/>
              <a:gd name="connsiteY6" fmla="*/ 0 h 79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1512" h="790885">
                <a:moveTo>
                  <a:pt x="821512" y="0"/>
                </a:moveTo>
                <a:lnTo>
                  <a:pt x="821512" y="309693"/>
                </a:lnTo>
                <a:lnTo>
                  <a:pt x="750180" y="316884"/>
                </a:lnTo>
                <a:cubicBezTo>
                  <a:pt x="515274" y="364953"/>
                  <a:pt x="330254" y="549972"/>
                  <a:pt x="282186" y="784878"/>
                </a:cubicBezTo>
                <a:lnTo>
                  <a:pt x="281580" y="790885"/>
                </a:lnTo>
                <a:lnTo>
                  <a:pt x="0" y="774158"/>
                </a:lnTo>
                <a:cubicBezTo>
                  <a:pt x="25829" y="339371"/>
                  <a:pt x="385958" y="0"/>
                  <a:pt x="82151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53" tIns="60927" rIns="121853" bIns="60927"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方正黑体简体" panose="03000509000000000000" pitchFamily="65" charset="-122"/>
              <a:ea typeface="方正黑体简体" panose="03000509000000000000" pitchFamily="65" charset="-122"/>
              <a:cs typeface="方正黑体简体" panose="03000509000000000000" pitchFamily="65" charset="-122"/>
              <a:sym typeface="方正黑体简体" panose="03000509000000000000" pitchFamily="65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41" grpId="0" bldLvl="0" animBg="1"/>
      <p:bldP spid="42" grpId="0" bldLvl="0" animBg="1"/>
      <p:bldP spid="43" grpId="0" bldLvl="0" animBg="1"/>
      <p:bldP spid="44" grpId="0" bldLvl="0" animBg="1"/>
      <p:bldP spid="45" grpId="0" bldLvl="0" animBg="1"/>
      <p:bldP spid="46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科技星球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bbas Elite Dark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Poppins"/>
        <a:ea typeface="方正正纤黑简体"/>
        <a:cs typeface=""/>
      </a:majorFont>
      <a:minorFont>
        <a:latin typeface="Poppins"/>
        <a:ea typeface="方正正纤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1533</Words>
  <Application>Microsoft Office PowerPoint</Application>
  <PresentationFormat>宽屏</PresentationFormat>
  <Paragraphs>113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8" baseType="lpstr">
      <vt:lpstr>Lato Hairline</vt:lpstr>
      <vt:lpstr>Lato Regular</vt:lpstr>
      <vt:lpstr>等线</vt:lpstr>
      <vt:lpstr>等线 Light</vt:lpstr>
      <vt:lpstr>方正黑体简体</vt:lpstr>
      <vt:lpstr>方正正纤黑简体</vt:lpstr>
      <vt:lpstr>楷体</vt:lpstr>
      <vt:lpstr>思源黑体 CN Regular</vt:lpstr>
      <vt:lpstr>Aharoni</vt:lpstr>
      <vt:lpstr>Arial</vt:lpstr>
      <vt:lpstr>Century Gothic</vt:lpstr>
      <vt:lpstr>Impact</vt:lpstr>
      <vt:lpstr>Lato Light</vt:lpstr>
      <vt:lpstr>Poppins</vt:lpstr>
      <vt:lpstr>Segoe UI</vt:lpstr>
      <vt:lpstr>Office 主题​​</vt:lpstr>
      <vt:lpstr>Abbas Elite Dark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姚斯安</dc:creator>
  <cp:lastModifiedBy>张 亦骞</cp:lastModifiedBy>
  <cp:revision>337</cp:revision>
  <dcterms:created xsi:type="dcterms:W3CDTF">2018-09-01T03:28:00Z</dcterms:created>
  <dcterms:modified xsi:type="dcterms:W3CDTF">2022-04-11T13:19:28Z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1B15D1BC0ED7400395D05CB122B1D6E2</vt:lpwstr>
  </property>
  <property fmtid="{D5CDD505-2E9C-101B-9397-08002B2CF9AE}" pid="3" name="KSOProductBuildVer">
    <vt:lpwstr>2052-11.1.0.11115</vt:lpwstr>
  </property>
</Properties>
</file>