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-pDV9bIA_EX6QU-Ci_Drk7dGkvZ8RmOG?usp=drive_lin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en-US" altLang="zh-TW"/>
              <a:t>w01-04</a:t>
            </a:r>
            <a:r>
              <a:rPr lang="en-US" altLang="zh-TW" dirty="0"/>
              <a:t>.ppt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https://drive.google.com/drive/folders/1-pDV9bIA_EX6QU-Ci_Drk7dGkvZ8RmOG?usp=drive_link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書豪 白</cp:lastModifiedBy>
  <cp:revision>2</cp:revision>
  <dcterms:created xsi:type="dcterms:W3CDTF">2024-09-16T08:29:48Z</dcterms:created>
  <dcterms:modified xsi:type="dcterms:W3CDTF">2024-10-21T15:49:14Z</dcterms:modified>
</cp:coreProperties>
</file>