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258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3" r:id="rId13"/>
    <p:sldId id="271" r:id="rId14"/>
    <p:sldId id="274" r:id="rId15"/>
    <p:sldId id="272" r:id="rId16"/>
    <p:sldId id="275" r:id="rId17"/>
    <p:sldId id="276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E4F5BE-8BAD-44CC-9FA9-A27C3B01AFA1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2019/12/4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A0165F3-2C0C-4B36-88CB-A4C6DCC66C13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3716F0-385D-4F6E-BE54-A09D410D24C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49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0837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531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48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32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79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45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33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5011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221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211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040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22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E0D275-F9CA-4E90-AD7C-1DE649A6A5F3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A96A0B-2C72-45DA-B925-405DB57C1F76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vert" rtlCol="0" anchor="ctr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vert" rtlCol="0"/>
          <a:lstStyle/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26C045-501F-4625-B2DD-741DEF117DBF}" type="datetime1">
              <a:rPr lang="zh-TW" altLang="en-US" smtClean="0"/>
              <a:t>2019/12/4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E290D3-300D-4C45-A6FB-BDDC68C85650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>
              <a:buNone/>
              <a:defRPr sz="3800" b="0" cap="none" spc="-150" baseline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13362-0F39-4486-ADAF-1D49331B9983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127CCC2-BD87-44B0-B4B5-42DD31782651}" type="datetime1">
              <a:rPr lang="zh-TW" altLang="en-US" smtClean="0"/>
              <a:t>2019/12/4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>
              <a:defRPr sz="400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FD2BB5-01DE-428B-924A-361E4070C517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>
              <a:defRPr sz="4000" cap="none" baseline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A9CBBA-F288-43AD-82BE-9E845E795B4B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E356D5-18F5-4ABF-B22A-713F01158C1A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>
              <a:buNone/>
              <a:defRPr sz="3600" b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6D480-8641-4C4A-89E3-5401CC90FB66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​​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>
              <a:buNone/>
              <a:defRPr sz="2100" b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/>
            </a:lvl1pPr>
            <a:extLst/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/>
          <a:p>
            <a:pPr rtl="0"/>
            <a:fld id="{A51382DB-6960-4AB0-8136-6BD8CE295439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/>
              <a:t>第二層</a:t>
            </a:r>
          </a:p>
          <a:p>
            <a:pPr lvl="2" rtl="0" eaLnBrk="1" latinLnBrk="0" hangingPunct="1"/>
            <a:r>
              <a:rPr lang="zh-TW" altLang="en-US" noProof="0" dirty="0"/>
              <a:t>第三層</a:t>
            </a:r>
          </a:p>
          <a:p>
            <a:pPr lvl="3" rtl="0" eaLnBrk="1" latinLnBrk="0" hangingPunct="1"/>
            <a:r>
              <a:rPr lang="zh-TW" altLang="en-US" noProof="0" dirty="0"/>
              <a:t>第四層</a:t>
            </a:r>
          </a:p>
          <a:p>
            <a:pPr lvl="4" rtl="0" eaLnBrk="1" latinLnBrk="0" hangingPunct="1"/>
            <a:r>
              <a:rPr lang="zh-TW" altLang="en-US" noProof="0" dirty="0"/>
              <a:t>第五層</a:t>
            </a: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extLst/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extLst/>
          </a:lstStyle>
          <a:p>
            <a:fld id="{B77726FA-AEF6-43F5-AEE7-9D3B290AF599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extLst/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626182"/>
            <a:ext cx="12192000" cy="1975104"/>
          </a:xfrm>
        </p:spPr>
        <p:txBody>
          <a:bodyPr rtlCol="0"/>
          <a:lstStyle/>
          <a:p>
            <a:pPr algn="ctr" rtl="0"/>
            <a:r>
              <a:rPr lang="en-US" altLang="zh-TW" sz="4800" dirty="0" smtClean="0">
                <a:effectLst>
                  <a:reflection blurRad="12700" stA="0" endPos="53000" dir="5400000" sy="-100000" algn="bl" rotWithShape="0"/>
                </a:effectLst>
              </a:rPr>
              <a:t>Python</a:t>
            </a:r>
            <a:r>
              <a:rPr lang="zh-TW" altLang="en-US" sz="4800" dirty="0" smtClean="0">
                <a:effectLst>
                  <a:reflection blurRad="12700" stA="0" endPos="53000" dir="5400000" sy="-100000" algn="bl" rotWithShape="0"/>
                </a:effectLst>
              </a:rPr>
              <a:t>工作坊</a:t>
            </a:r>
            <a:endParaRPr lang="zh-TW" altLang="en-US" sz="4800" dirty="0">
              <a:effectLst>
                <a:reflection blurRad="12700" stA="0" endPos="53000" dir="5400000" sy="-100000" algn="bl" rotWithShape="0"/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400" y="2463938"/>
            <a:ext cx="10363200" cy="150876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sz="2400" dirty="0" smtClean="0"/>
              <a:t>處理</a:t>
            </a:r>
            <a:r>
              <a:rPr lang="en-US" altLang="zh-TW" sz="2400" dirty="0" smtClean="0"/>
              <a:t>Excel</a:t>
            </a:r>
            <a:r>
              <a:rPr lang="zh-TW" altLang="en-US" sz="2400" dirty="0" smtClean="0"/>
              <a:t>試算表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圖表建置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zh-TW" altLang="en-US" dirty="0" smtClean="0"/>
              <a:t>建立多項目長條圖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760" y="2830719"/>
            <a:ext cx="2767291" cy="14577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761394"/>
            <a:ext cx="5631212" cy="15964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2768" y="2761394"/>
            <a:ext cx="3649362" cy="401936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62615" y="32065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呼叫會用到的小</a:t>
            </a:r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幫手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219200" y="4464908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數值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categs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類別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7449" y="3756454"/>
            <a:ext cx="867357" cy="238897"/>
          </a:xfrm>
          <a:prstGeom prst="rect">
            <a:avLst/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654747" y="2847195"/>
            <a:ext cx="823784" cy="1441294"/>
          </a:xfrm>
          <a:prstGeom prst="rect">
            <a:avLst/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60325" y="3756454"/>
            <a:ext cx="867357" cy="238897"/>
          </a:xfrm>
          <a:prstGeom prst="rect">
            <a:avLst/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34806" y="3756454"/>
            <a:ext cx="825519" cy="23889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727682" y="3757138"/>
            <a:ext cx="825519" cy="23889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653012" y="3391240"/>
            <a:ext cx="825519" cy="77710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61038" y="4102443"/>
            <a:ext cx="3319848" cy="255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872152" y="3391240"/>
            <a:ext cx="780860" cy="777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32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5" grpId="0" animBg="1"/>
      <p:bldP spid="16" grpId="0" animBg="1"/>
      <p:bldP spid="10" grpId="0" animBg="1"/>
      <p:bldP spid="17" grpId="0" animBg="1"/>
      <p:bldP spid="18" grpId="0" animBg="1"/>
      <p:bldP spid="11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圖表建置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zh-TW" altLang="en-US" dirty="0" smtClean="0"/>
              <a:t>建立多項目長條圖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47144"/>
            <a:ext cx="3121218" cy="224727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827" y="2382399"/>
            <a:ext cx="6035930" cy="315807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8097" y="3295135"/>
            <a:ext cx="2100649" cy="238897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948616" y="3932602"/>
            <a:ext cx="2846173" cy="132313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58097" y="3649362"/>
            <a:ext cx="2265406" cy="28324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027772" y="3392412"/>
            <a:ext cx="1083277" cy="28324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458097" y="4077730"/>
            <a:ext cx="2529017" cy="2883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400801" y="3321568"/>
            <a:ext cx="486032" cy="2124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0149016" y="4275438"/>
            <a:ext cx="535460" cy="601362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641918" y="5579886"/>
            <a:ext cx="154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chart.legend</a:t>
            </a:r>
            <a:endParaRPr lang="zh-TW" altLang="en-US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11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圖表建置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zh-TW" altLang="en-US" smtClean="0"/>
              <a:t>建立折線圖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714" y="2503764"/>
            <a:ext cx="4056216" cy="22577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16" y="2968415"/>
            <a:ext cx="5631514" cy="13284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4630" y="4012679"/>
            <a:ext cx="814776" cy="22157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325106" y="2503763"/>
            <a:ext cx="814776" cy="225770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871784" y="4012679"/>
            <a:ext cx="757881" cy="22157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850714" y="2779796"/>
            <a:ext cx="4056216" cy="284679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12043" y="4012679"/>
            <a:ext cx="807308" cy="221570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957487" y="2503762"/>
            <a:ext cx="807308" cy="225770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626443" y="4012679"/>
            <a:ext cx="757881" cy="2215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850714" y="4403976"/>
            <a:ext cx="4056216" cy="25863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325106" y="2779796"/>
            <a:ext cx="2439689" cy="188281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0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11" grpId="0" animBg="1"/>
      <p:bldP spid="8" grpId="0" animBg="1"/>
      <p:bldP spid="15" grpId="0" animBg="1"/>
      <p:bldP spid="10" grpId="0" animBg="1"/>
      <p:bldP spid="16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圖表建置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zh-TW" altLang="en-US" dirty="0" smtClean="0"/>
              <a:t>建立折線圖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92852"/>
            <a:ext cx="3937508" cy="242399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717" y="1720838"/>
            <a:ext cx="5675674" cy="395503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187954" y="2784389"/>
            <a:ext cx="1861841" cy="304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474941" y="1911178"/>
            <a:ext cx="1556952" cy="17299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91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小試</a:t>
            </a:r>
            <a:r>
              <a:rPr lang="zh-TW" altLang="en-US" b="1" dirty="0"/>
              <a:t>身手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zh-TW" altLang="en-US" dirty="0" smtClean="0"/>
              <a:t>建立折線圖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064" y="2530833"/>
            <a:ext cx="1862027" cy="3935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382852"/>
            <a:ext cx="980952" cy="12571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307" y="3281528"/>
            <a:ext cx="2937373" cy="1460997"/>
          </a:xfrm>
          <a:prstGeom prst="rect">
            <a:avLst/>
          </a:prstGeom>
        </p:spPr>
      </p:pic>
      <p:sp>
        <p:nvSpPr>
          <p:cNvPr id="12" name="內容預留位置 13"/>
          <p:cNvSpPr txBox="1">
            <a:spLocks/>
          </p:cNvSpPr>
          <p:nvPr/>
        </p:nvSpPr>
        <p:spPr>
          <a:xfrm>
            <a:off x="5993027" y="1783560"/>
            <a:ext cx="3894177" cy="108979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dirty="0" smtClean="0"/>
              <a:t>建立多項目長條圖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469" y="2530833"/>
            <a:ext cx="1892303" cy="3935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2955" y="3572833"/>
            <a:ext cx="4171329" cy="233938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0531" y="2485915"/>
            <a:ext cx="2537254" cy="91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目錄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dirty="0" smtClean="0"/>
              <a:t>讀取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0" rtl="0"/>
            <a:r>
              <a:rPr lang="zh-TW" altLang="en-US" dirty="0" smtClean="0"/>
              <a:t>寫入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0" rtl="0"/>
            <a:r>
              <a:rPr lang="zh-TW" altLang="en-US" dirty="0" smtClean="0"/>
              <a:t>圖表建置</a:t>
            </a:r>
            <a:endParaRPr lang="en-US" altLang="zh-TW" dirty="0" smtClean="0"/>
          </a:p>
          <a:p>
            <a:pPr lvl="0" rtl="0"/>
            <a:r>
              <a:rPr lang="zh-TW" altLang="en-US" dirty="0" smtClean="0"/>
              <a:t>小試</a:t>
            </a:r>
            <a:r>
              <a:rPr lang="zh-TW" altLang="en-US" dirty="0"/>
              <a:t>身手</a:t>
            </a:r>
          </a:p>
        </p:txBody>
      </p:sp>
    </p:spTree>
    <p:extLst>
      <p:ext uri="{BB962C8B-B14F-4D97-AF65-F5344CB8AC3E}">
        <p14:creationId xmlns:p14="http://schemas.microsoft.com/office/powerpoint/2010/main" val="161836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065" y="2513225"/>
            <a:ext cx="4014016" cy="3022602"/>
          </a:xfrm>
          <a:prstGeom prst="rect">
            <a:avLst/>
          </a:prstGeom>
        </p:spPr>
      </p:pic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讀取</a:t>
            </a:r>
            <a:r>
              <a:rPr lang="en-US" altLang="zh-TW" b="1" dirty="0" smtClean="0"/>
              <a:t>Excel</a:t>
            </a:r>
            <a:r>
              <a:rPr lang="zh-TW" altLang="en-US" b="1" dirty="0" smtClean="0"/>
              <a:t>檔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z="3200" dirty="0" smtClean="0"/>
              <a:t>讀取</a:t>
            </a:r>
            <a:r>
              <a:rPr lang="en-US" altLang="zh-TW" sz="3200" dirty="0" smtClean="0"/>
              <a:t>example.xlsx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845" y="2496750"/>
            <a:ext cx="1326292" cy="246451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12683" y="245178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幫手</a:t>
            </a:r>
          </a:p>
        </p:txBody>
      </p:sp>
      <p:sp>
        <p:nvSpPr>
          <p:cNvPr id="6" name="矩形 5"/>
          <p:cNvSpPr/>
          <p:nvPr/>
        </p:nvSpPr>
        <p:spPr>
          <a:xfrm>
            <a:off x="4164225" y="2832787"/>
            <a:ext cx="1210963" cy="25159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84876" y="31082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要讀取的檔名</a:t>
            </a:r>
            <a:endParaRPr lang="zh-TW" altLang="en-US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31" y="1199956"/>
            <a:ext cx="3250419" cy="187275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469" y="3477599"/>
            <a:ext cx="3763541" cy="165677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95845" y="3805881"/>
            <a:ext cx="1785228" cy="1894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805410" y="3877961"/>
            <a:ext cx="309242" cy="2986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008844" y="1430852"/>
            <a:ext cx="200813" cy="162607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795845" y="3995351"/>
            <a:ext cx="1960609" cy="181233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805411" y="4215370"/>
            <a:ext cx="309242" cy="24953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209656" y="1230705"/>
            <a:ext cx="2939359" cy="195759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795845" y="4555524"/>
            <a:ext cx="2108890" cy="2306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813648" y="4536093"/>
            <a:ext cx="2841098" cy="2306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209655" y="1415061"/>
            <a:ext cx="1514215" cy="2306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795845" y="5288007"/>
            <a:ext cx="1326292" cy="21418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805410" y="4830591"/>
            <a:ext cx="1037012" cy="2815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8723870" y="1423542"/>
            <a:ext cx="716692" cy="2221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462866" y="1389990"/>
            <a:ext cx="43359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讀取的</a:t>
            </a:r>
            <a:r>
              <a:rPr lang="en-US" altLang="zh-TW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檔要跟程式放一樣位置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845" y="3188043"/>
            <a:ext cx="1491052" cy="21418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3286897" y="340345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</a:t>
            </a: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起來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845" y="5825060"/>
            <a:ext cx="3228052" cy="3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1" grpId="0" animBg="1"/>
      <p:bldP spid="15" grpId="0" animBg="1"/>
      <p:bldP spid="16" grpId="0" animBg="1"/>
      <p:bldP spid="12" grpId="0" animBg="1"/>
      <p:bldP spid="18" grpId="0" animBg="1"/>
      <p:bldP spid="19" grpId="0" animBg="1"/>
      <p:bldP spid="17" grpId="0" animBg="1"/>
      <p:bldP spid="21" grpId="0" animBg="1"/>
      <p:bldP spid="22" grpId="0" animBg="1"/>
      <p:bldP spid="20" grpId="0" animBg="1"/>
      <p:bldP spid="24" grpId="0" animBg="1"/>
      <p:bldP spid="25" grpId="0" animBg="1"/>
      <p:bldP spid="3" grpId="0"/>
      <p:bldP spid="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讀取</a:t>
            </a:r>
            <a:r>
              <a:rPr lang="en-US" altLang="zh-TW" b="1" dirty="0" smtClean="0"/>
              <a:t>Excel</a:t>
            </a:r>
            <a:r>
              <a:rPr lang="zh-TW" altLang="en-US" b="1" dirty="0" smtClean="0"/>
              <a:t>檔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z="3200" dirty="0" smtClean="0"/>
              <a:t>讀取</a:t>
            </a:r>
            <a:r>
              <a:rPr lang="en-US" altLang="zh-TW" sz="3200" dirty="0" smtClean="0"/>
              <a:t>example.xlsx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31" y="1199956"/>
            <a:ext cx="3250419" cy="187275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684487"/>
            <a:ext cx="4530510" cy="200337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2083818" y="4860293"/>
            <a:ext cx="59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endParaRPr lang="zh-TW" altLang="en-US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2742845" y="5044959"/>
            <a:ext cx="576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626896" y="486029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column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4824453" y="4860293"/>
            <a:ext cx="823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707395" y="1199956"/>
            <a:ext cx="741405" cy="187275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3512415" y="388489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會依序跑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1~7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7353168" y="3539952"/>
            <a:ext cx="2367894" cy="1699312"/>
            <a:chOff x="7353168" y="3539952"/>
            <a:chExt cx="2367894" cy="1699312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53168" y="3539952"/>
              <a:ext cx="2367894" cy="1699312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7438768" y="3756454"/>
              <a:ext cx="1301578" cy="147317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1462866" y="1389990"/>
            <a:ext cx="43359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讀取的</a:t>
            </a:r>
            <a:r>
              <a:rPr lang="en-US" altLang="zh-TW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檔要跟程式放一樣位置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08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4" grpId="0" animBg="1"/>
      <p:bldP spid="35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寫入</a:t>
            </a:r>
            <a:r>
              <a:rPr lang="en-US" altLang="zh-TW" b="1" dirty="0" smtClean="0"/>
              <a:t>Excel</a:t>
            </a:r>
            <a:r>
              <a:rPr lang="zh-TW" altLang="en-US" b="1" dirty="0" smtClean="0"/>
              <a:t>檔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z="3200" dirty="0" smtClean="0"/>
              <a:t>新增成績表</a:t>
            </a:r>
            <a:r>
              <a:rPr lang="en-US" altLang="zh-TW" sz="3200" dirty="0" smtClean="0"/>
              <a:t>.</a:t>
            </a:r>
            <a:r>
              <a:rPr lang="en-US" altLang="zh-TW" sz="3200" dirty="0" err="1" smtClean="0"/>
              <a:t>xlsx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418" y="2512321"/>
            <a:ext cx="3148370" cy="3314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65405" y="2817341"/>
            <a:ext cx="2290119" cy="337751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648603" y="2478787"/>
            <a:ext cx="1487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建立新的</a:t>
            </a:r>
            <a:r>
              <a:rPr lang="en-US" altLang="zh-TW" sz="16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endParaRPr lang="zh-TW" altLang="en-US" sz="1600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6195" y="3591697"/>
            <a:ext cx="90616" cy="2224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335428" y="4642022"/>
            <a:ext cx="90616" cy="2224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825223" y="5986228"/>
            <a:ext cx="59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endParaRPr lang="zh-TW" altLang="en-US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484250" y="6170894"/>
            <a:ext cx="576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524934" y="4753233"/>
            <a:ext cx="2697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會依序跑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rows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的每一個東西</a:t>
            </a:r>
            <a:endParaRPr lang="zh-TW" altLang="en-US" sz="1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465" y="5396004"/>
            <a:ext cx="1369836" cy="36528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414" y="1869188"/>
            <a:ext cx="2583606" cy="1285904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6215329" y="3331338"/>
            <a:ext cx="4295775" cy="2847976"/>
            <a:chOff x="6215329" y="3331338"/>
            <a:chExt cx="4295775" cy="2847976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15329" y="3331338"/>
              <a:ext cx="4295775" cy="284797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6215329" y="5923006"/>
              <a:ext cx="4007828" cy="25630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462867" y="1389990"/>
            <a:ext cx="43359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新增的</a:t>
            </a:r>
            <a:r>
              <a:rPr lang="en-US" altLang="zh-TW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檔會跟程式放一樣位置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10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19" grpId="0" animBg="1"/>
      <p:bldP spid="20" grpId="0"/>
      <p:bldP spid="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寫入</a:t>
            </a:r>
            <a:r>
              <a:rPr lang="en-US" altLang="zh-TW" b="1" dirty="0" smtClean="0"/>
              <a:t>Excel</a:t>
            </a:r>
            <a:r>
              <a:rPr lang="zh-TW" altLang="en-US" b="1" dirty="0" smtClean="0"/>
              <a:t>檔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zh-TW" altLang="en-US" sz="3200" dirty="0" smtClean="0"/>
              <a:t>修改</a:t>
            </a:r>
            <a:r>
              <a:rPr lang="en-US" altLang="zh-TW" sz="3200" dirty="0"/>
              <a:t>produceSales.xlsx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158681" y="1924180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修改農產品的 每磅多少錢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大蒜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1.19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3.07</a:t>
            </a:r>
            <a:endParaRPr lang="zh-TW" altLang="en-US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8727843" y="2385499"/>
            <a:ext cx="288324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930" y="2987195"/>
            <a:ext cx="4390476" cy="1257143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7538840" y="443137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兩萬多行不知道有幾個要改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422" y="2576964"/>
            <a:ext cx="4388826" cy="149259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89189" y="3805880"/>
            <a:ext cx="1161535" cy="2636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746422" y="4472136"/>
            <a:ext cx="4372822" cy="676513"/>
            <a:chOff x="1746422" y="4472136"/>
            <a:chExt cx="4372822" cy="67651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422" y="4472136"/>
              <a:ext cx="4372822" cy="67651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089189" y="4901514"/>
              <a:ext cx="1161535" cy="247135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7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圖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535" y="2727065"/>
            <a:ext cx="4388826" cy="149259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8" y="2668026"/>
            <a:ext cx="5118300" cy="2306318"/>
          </a:xfrm>
          <a:prstGeom prst="rect">
            <a:avLst/>
          </a:prstGeom>
        </p:spPr>
      </p:pic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寫入</a:t>
            </a:r>
            <a:r>
              <a:rPr lang="en-US" altLang="zh-TW" b="1" dirty="0" smtClean="0"/>
              <a:t>Excel</a:t>
            </a:r>
            <a:r>
              <a:rPr lang="zh-TW" altLang="en-US" b="1" dirty="0" smtClean="0"/>
              <a:t>檔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zh-TW" altLang="en-US" sz="3200" dirty="0" smtClean="0"/>
              <a:t>修改</a:t>
            </a:r>
            <a:r>
              <a:rPr lang="en-US" altLang="zh-TW" sz="3200" dirty="0"/>
              <a:t>produceSales.xlsx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158681" y="1924180"/>
            <a:ext cx="3642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修改農產品的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COST PER POUND</a:t>
            </a:r>
          </a:p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Garlic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1.19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3.07</a:t>
            </a:r>
            <a:endParaRPr lang="zh-TW" altLang="en-US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8880389" y="2377261"/>
            <a:ext cx="288324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595477" y="3557565"/>
            <a:ext cx="2248930" cy="214185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906188" y="3256750"/>
            <a:ext cx="3253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rowNum</a:t>
            </a:r>
            <a:r>
              <a:rPr lang="zh-TW" altLang="en-US" sz="12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的數字會依序跑 </a:t>
            </a:r>
            <a:r>
              <a:rPr lang="en-US" altLang="zh-TW" sz="12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2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最後</a:t>
            </a:r>
            <a:r>
              <a:rPr lang="en-US" altLang="zh-TW" sz="12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sz="12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的數字</a:t>
            </a:r>
            <a:endParaRPr lang="zh-TW" altLang="en-US" sz="1200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07545" y="3771750"/>
            <a:ext cx="4629953" cy="2719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372865" y="2727261"/>
            <a:ext cx="1070919" cy="1492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926637" y="3771750"/>
            <a:ext cx="816847" cy="27191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921770" y="3771750"/>
            <a:ext cx="988540" cy="27191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763265" y="3266412"/>
            <a:ext cx="28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763265" y="3484714"/>
            <a:ext cx="28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6763265" y="3682422"/>
            <a:ext cx="28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6763265" y="4069669"/>
            <a:ext cx="28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142354" y="3935712"/>
            <a:ext cx="214184" cy="2676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443784" y="3933602"/>
            <a:ext cx="1202724" cy="269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373" y="5136659"/>
            <a:ext cx="2944437" cy="425133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7142354" y="4827488"/>
            <a:ext cx="4374292" cy="878853"/>
            <a:chOff x="7142354" y="4827488"/>
            <a:chExt cx="4374292" cy="878853"/>
          </a:xfrm>
        </p:grpSpPr>
        <p:grpSp>
          <p:nvGrpSpPr>
            <p:cNvPr id="4" name="群組 3"/>
            <p:cNvGrpSpPr/>
            <p:nvPr/>
          </p:nvGrpSpPr>
          <p:grpSpPr>
            <a:xfrm>
              <a:off x="7142354" y="4827488"/>
              <a:ext cx="4374292" cy="878853"/>
              <a:chOff x="7142354" y="4827488"/>
              <a:chExt cx="4374292" cy="878853"/>
            </a:xfrm>
          </p:grpSpPr>
          <p:pic>
            <p:nvPicPr>
              <p:cNvPr id="35" name="圖片 3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2354" y="4827488"/>
                <a:ext cx="4374292" cy="878853"/>
              </a:xfrm>
              <a:prstGeom prst="rect">
                <a:avLst/>
              </a:prstGeom>
            </p:spPr>
          </p:pic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42354" y="5066277"/>
                <a:ext cx="4332738" cy="640064"/>
              </a:xfrm>
              <a:prstGeom prst="rect">
                <a:avLst/>
              </a:prstGeom>
            </p:spPr>
          </p:pic>
        </p:grpSp>
        <p:sp>
          <p:nvSpPr>
            <p:cNvPr id="36" name="矩形 35"/>
            <p:cNvSpPr/>
            <p:nvPr/>
          </p:nvSpPr>
          <p:spPr>
            <a:xfrm>
              <a:off x="8443784" y="5266914"/>
              <a:ext cx="1202724" cy="235962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1462866" y="1389990"/>
            <a:ext cx="43359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讀取的</a:t>
            </a:r>
            <a:r>
              <a:rPr lang="en-US" altLang="zh-TW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檔要跟程式放一樣位置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51977" y="5817218"/>
            <a:ext cx="43359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新增的</a:t>
            </a:r>
            <a:r>
              <a:rPr lang="en-US" altLang="zh-TW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檔會跟程式放一樣位置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3402227" y="4500339"/>
            <a:ext cx="317716" cy="369332"/>
            <a:chOff x="3402227" y="4500339"/>
            <a:chExt cx="317716" cy="369332"/>
          </a:xfrm>
        </p:grpSpPr>
        <p:sp>
          <p:nvSpPr>
            <p:cNvPr id="19" name="文字方塊 18"/>
            <p:cNvSpPr txBox="1"/>
            <p:nvPr/>
          </p:nvSpPr>
          <p:spPr>
            <a:xfrm>
              <a:off x="3402227" y="450033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453993" y="4548601"/>
              <a:ext cx="214184" cy="267695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95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  <p:bldP spid="9" grpId="0" animBg="1"/>
      <p:bldP spid="12" grpId="0" animBg="1"/>
      <p:bldP spid="29" grpId="0" animBg="1"/>
      <p:bldP spid="15" grpId="0" animBg="1"/>
      <p:bldP spid="20" grpId="0" animBg="1"/>
      <p:bldP spid="21" grpId="0" animBg="1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294" y="2476943"/>
            <a:ext cx="3619014" cy="2193911"/>
          </a:xfrm>
          <a:prstGeom prst="rect">
            <a:avLst/>
          </a:prstGeom>
        </p:spPr>
      </p:pic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圖表建置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zh-TW" altLang="en-US" dirty="0" smtClean="0"/>
              <a:t>建立長條圖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886339" y="370022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1~5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8270" y="4282494"/>
            <a:ext cx="107092" cy="288324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443909" y="4282494"/>
            <a:ext cx="107092" cy="288324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6620682" y="2476943"/>
            <a:ext cx="2248602" cy="1985778"/>
            <a:chOff x="6620682" y="2476943"/>
            <a:chExt cx="2248602" cy="1985778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0682" y="2476943"/>
              <a:ext cx="2248602" cy="1985778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6936259" y="2800865"/>
              <a:ext cx="963827" cy="155695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3031524" y="4783752"/>
            <a:ext cx="22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append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只能放箱子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不能放單獨的東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西</a:t>
            </a:r>
          </a:p>
        </p:txBody>
      </p:sp>
    </p:spTree>
    <p:extLst>
      <p:ext uri="{BB962C8B-B14F-4D97-AF65-F5344CB8AC3E}">
        <p14:creationId xmlns:p14="http://schemas.microsoft.com/office/powerpoint/2010/main" val="421995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9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圖表建置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zh-TW" altLang="en-US" dirty="0" smtClean="0"/>
              <a:t>建立長條圖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633557"/>
            <a:ext cx="4914286" cy="244761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08670" y="2633557"/>
            <a:ext cx="3270421" cy="290875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515256" y="226422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呼叫圖表小幫手、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大師</a:t>
            </a:r>
            <a:endParaRPr lang="zh-TW" altLang="en-US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61751" y="2924432"/>
            <a:ext cx="4143633" cy="2636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25096" y="32211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設定資料擷取範圍</a:t>
            </a:r>
            <a:endParaRPr lang="zh-TW" altLang="en-US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527" y="1159771"/>
            <a:ext cx="942857" cy="129523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414" y="2583931"/>
            <a:ext cx="4437069" cy="249724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408670" y="3832553"/>
            <a:ext cx="1886465" cy="1627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057398" y="2974837"/>
            <a:ext cx="1358452" cy="24634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08670" y="3995351"/>
            <a:ext cx="2323071" cy="172995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522043" y="4740875"/>
            <a:ext cx="729049" cy="19359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408670" y="4168346"/>
            <a:ext cx="1886465" cy="1647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726195" y="3775994"/>
            <a:ext cx="185352" cy="39235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408670" y="4588476"/>
            <a:ext cx="1993557" cy="230659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635995" y="2924432"/>
            <a:ext cx="473260" cy="18947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408670" y="4333103"/>
            <a:ext cx="1507525" cy="181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3867652" y="4383511"/>
            <a:ext cx="2178043" cy="1352821"/>
            <a:chOff x="3867652" y="4383511"/>
            <a:chExt cx="2178043" cy="1352821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7652" y="4383511"/>
              <a:ext cx="2178042" cy="1352821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5616391" y="5087479"/>
              <a:ext cx="429304" cy="1722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6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夜色設計範本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291_TF03460533" id="{FB1D4CB6-8816-46A0-89E5-24E18EBEB302}" vid="{D72A7F4E-F448-49E8-9DEF-E08D96B93E74}"/>
    </a:ext>
  </a:extLst>
</a:theme>
</file>

<file path=ppt/theme/theme2.xml><?xml version="1.0" encoding="utf-8"?>
<a:theme xmlns:a="http://schemas.openxmlformats.org/drawingml/2006/main" name="Office 佈景主題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FFFBF3-BB42-47F7-806D-D5417A96E6A8}">
  <ds:schemaRefs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40262f94-9f35-4ac3-9a90-690165a166b7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夜色設計投影片</Template>
  <TotalTime>1419</TotalTime>
  <Words>279</Words>
  <Application>Microsoft Office PowerPoint</Application>
  <PresentationFormat>寬螢幕</PresentationFormat>
  <Paragraphs>76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Wingdings</vt:lpstr>
      <vt:lpstr>Wingdings 2</vt:lpstr>
      <vt:lpstr>Wingdings 3</vt:lpstr>
      <vt:lpstr>夜色設計範本</vt:lpstr>
      <vt:lpstr>Python工作坊</vt:lpstr>
      <vt:lpstr>目錄</vt:lpstr>
      <vt:lpstr>讀取Excel檔</vt:lpstr>
      <vt:lpstr>讀取Excel檔</vt:lpstr>
      <vt:lpstr>寫入Excel檔</vt:lpstr>
      <vt:lpstr>寫入Excel檔</vt:lpstr>
      <vt:lpstr>寫入Excel檔</vt:lpstr>
      <vt:lpstr>圖表建置</vt:lpstr>
      <vt:lpstr>圖表建置</vt:lpstr>
      <vt:lpstr>圖表建置</vt:lpstr>
      <vt:lpstr>圖表建置</vt:lpstr>
      <vt:lpstr>圖表建置</vt:lpstr>
      <vt:lpstr>圖表建置</vt:lpstr>
      <vt:lpstr>小試身手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nick dong</dc:creator>
  <cp:lastModifiedBy>nick dong</cp:lastModifiedBy>
  <cp:revision>70</cp:revision>
  <dcterms:created xsi:type="dcterms:W3CDTF">2019-11-22T06:46:52Z</dcterms:created>
  <dcterms:modified xsi:type="dcterms:W3CDTF">2019-12-04T14:50:57Z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