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258" r:id="rId5"/>
    <p:sldId id="263" r:id="rId6"/>
    <p:sldId id="272" r:id="rId7"/>
    <p:sldId id="273" r:id="rId8"/>
    <p:sldId id="274" r:id="rId9"/>
    <p:sldId id="275" r:id="rId10"/>
    <p:sldId id="276" r:id="rId11"/>
    <p:sldId id="278" r:id="rId12"/>
    <p:sldId id="282" r:id="rId13"/>
    <p:sldId id="283" r:id="rId14"/>
    <p:sldId id="284" r:id="rId15"/>
    <p:sldId id="285" r:id="rId16"/>
    <p:sldId id="286" r:id="rId17"/>
    <p:sldId id="279" r:id="rId18"/>
    <p:sldId id="287" r:id="rId19"/>
    <p:sldId id="288" r:id="rId20"/>
    <p:sldId id="289" r:id="rId21"/>
    <p:sldId id="280" r:id="rId22"/>
    <p:sldId id="281" r:id="rId23"/>
    <p:sldId id="277" r:id="rId2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6DBE"/>
    <a:srgbClr val="5B98D1"/>
    <a:srgbClr val="F16D6B"/>
    <a:srgbClr val="27D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E4F5BE-8BAD-44CC-9FA9-A27C3B01AFA1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2019/12/2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A0165F3-2C0C-4B36-88CB-A4C6DCC66C13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3716F0-385D-4F6E-BE54-A09D410D24C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2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021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275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27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76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39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35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02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353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08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95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71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296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11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02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67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704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46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98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275-F9CA-4E90-AD7C-1DE649A6A5F3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96A0B-2C72-45DA-B925-405DB57C1F76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vert" rtlCol="0" anchor="ctr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6C045-501F-4625-B2DD-741DEF117DBF}" type="datetime1">
              <a:rPr lang="zh-TW" altLang="en-US" smtClean="0"/>
              <a:t>2019/12/2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290D3-300D-4C45-A6FB-BDDC68C85650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13362-0F39-4486-ADAF-1D49331B9983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27CCC2-BD87-44B0-B4B5-42DD31782651}" type="datetime1">
              <a:rPr lang="zh-TW" altLang="en-US" smtClean="0"/>
              <a:t>2019/12/2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D2BB5-01DE-428B-924A-361E4070C517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A9CBBA-F288-43AD-82BE-9E845E795B4B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356D5-18F5-4ABF-B22A-713F01158C1A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6D480-8641-4C4A-89E3-5401CC90FB66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​​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A51382DB-6960-4AB0-8136-6BD8CE295439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B77726FA-AEF6-43F5-AEE7-9D3B290AF599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hs.tyc.edu.tw/home?cid=385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626182"/>
            <a:ext cx="12192000" cy="1975104"/>
          </a:xfrm>
        </p:spPr>
        <p:txBody>
          <a:bodyPr rtlCol="0"/>
          <a:lstStyle/>
          <a:p>
            <a:pPr algn="ctr" rtl="0"/>
            <a:r>
              <a:rPr lang="en-US" altLang="zh-TW" sz="4800" dirty="0" smtClean="0">
                <a:effectLst>
                  <a:reflection blurRad="12700" stA="0" endPos="53000" dir="5400000" sy="-100000" algn="bl" rotWithShape="0"/>
                </a:effectLst>
              </a:rPr>
              <a:t>Python</a:t>
            </a:r>
            <a:r>
              <a:rPr lang="zh-TW" altLang="en-US" sz="4800" dirty="0" smtClean="0">
                <a:effectLst>
                  <a:reflection blurRad="12700" stA="0" endPos="53000" dir="5400000" sy="-100000" algn="bl" rotWithShape="0"/>
                </a:effectLst>
              </a:rPr>
              <a:t>工作坊</a:t>
            </a:r>
            <a:endParaRPr lang="zh-TW" altLang="en-US" sz="4800" dirty="0">
              <a:effectLst>
                <a:reflection blurRad="12700" stA="0" endPos="53000" dir="5400000" sy="-100000" algn="bl" rotWithShape="0"/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2463938"/>
            <a:ext cx="10363200" cy="150876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2400" dirty="0" smtClean="0"/>
              <a:t>資料分</a:t>
            </a:r>
            <a:r>
              <a:rPr lang="zh-TW" altLang="en-US" sz="2400" dirty="0"/>
              <a:t>析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540576"/>
            <a:ext cx="3987409" cy="2649262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310503" y="3155092"/>
            <a:ext cx="2434491" cy="27613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409234" y="2501190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s['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交易日期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'] = 107.12.29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918" y="2501190"/>
            <a:ext cx="1915101" cy="3326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931243" y="306189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程式數順序都是從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開始數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9234" y="3536675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交易日期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交易日期第五個字到第六個字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209202" y="389397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107.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.29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409234" y="4940102"/>
            <a:ext cx="635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就跟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range(1,3)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，擺在後面的數字只會數到它的前一個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348152" y="4465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04605" y="4465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67421" y="4465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23874" y="4465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986690" y="4465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43143" y="4465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2" idx="0"/>
          </p:cNvCxnSpPr>
          <p:nvPr/>
        </p:nvCxnSpPr>
        <p:spPr>
          <a:xfrm flipV="1">
            <a:off x="7504605" y="4263103"/>
            <a:ext cx="43368" cy="20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0"/>
          </p:cNvCxnSpPr>
          <p:nvPr/>
        </p:nvCxnSpPr>
        <p:spPr>
          <a:xfrm flipV="1">
            <a:off x="7661058" y="4248100"/>
            <a:ext cx="43368" cy="2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6" idx="0"/>
          </p:cNvCxnSpPr>
          <p:nvPr/>
        </p:nvCxnSpPr>
        <p:spPr>
          <a:xfrm flipH="1" flipV="1">
            <a:off x="7817511" y="4259294"/>
            <a:ext cx="6363" cy="20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7" idx="0"/>
            <a:endCxn id="21" idx="2"/>
          </p:cNvCxnSpPr>
          <p:nvPr/>
        </p:nvCxnSpPr>
        <p:spPr>
          <a:xfrm flipH="1" flipV="1">
            <a:off x="7933920" y="4263309"/>
            <a:ext cx="46407" cy="20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8" idx="0"/>
          </p:cNvCxnSpPr>
          <p:nvPr/>
        </p:nvCxnSpPr>
        <p:spPr>
          <a:xfrm flipH="1" flipV="1">
            <a:off x="8064006" y="4248100"/>
            <a:ext cx="79137" cy="2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0"/>
          </p:cNvCxnSpPr>
          <p:nvPr/>
        </p:nvCxnSpPr>
        <p:spPr>
          <a:xfrm flipH="1" flipV="1">
            <a:off x="8205192" y="4248100"/>
            <a:ext cx="94404" cy="2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  <p:bldP spid="20" grpId="0"/>
      <p:bldP spid="21" grpId="0"/>
      <p:bldP spid="22" grpId="0"/>
      <p:bldP spid="2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540576"/>
            <a:ext cx="3987409" cy="2649262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61076" y="3435179"/>
            <a:ext cx="2434491" cy="46131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25710" y="2537899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months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是一個我們用來存放資料到底有幾個月的箱子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425710" y="3065847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months.append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就是把指定的東西加入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months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這個箱子裡</a:t>
            </a:r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25710" y="3820186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months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裡面沒有存放現在讀到的月份的話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就把現在讀到的月份存到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months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31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540576"/>
            <a:ext cx="3987409" cy="2649262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36362" y="3988806"/>
            <a:ext cx="2945238" cy="77362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425710" y="261720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data.append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就是把指定的東西加入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這個箱子裡</a:t>
            </a:r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25710" y="315896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平均價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s['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868376" y="31589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都是文</a:t>
            </a: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25710" y="368981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因為後面會做到數字運算，所以要把文字轉成數字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18835" y="4393099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float(</a:t>
            </a:r>
            <a:r>
              <a:rPr lang="en-US" altLang="zh-TW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平均價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把平均價從文字轉成有小數點的數字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50640" y="4807464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(</a:t>
            </a:r>
            <a:r>
              <a:rPr lang="en-US" altLang="zh-TW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交易量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把交易量從文字轉成整數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5" grpId="0"/>
      <p:bldP spid="6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93" y="4556370"/>
            <a:ext cx="5352381" cy="63809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358" y="2540576"/>
            <a:ext cx="3987409" cy="2649262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76443" y="4916084"/>
            <a:ext cx="2104144" cy="22910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605550" y="265839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裡面存了</a:t>
            </a:r>
            <a:endParaRPr lang="en-US" altLang="zh-TW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96240" y="2657772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month  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s[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平均價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s</a:t>
            </a:r>
            <a:r>
              <a:rPr lang="en-US" altLang="zh-TW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['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交易量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57886" y="3136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這三筆資料</a:t>
            </a:r>
            <a:endParaRPr lang="en-US" altLang="zh-TW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05550" y="3429373"/>
            <a:ext cx="3018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現在要把這三筆資料</a:t>
            </a:r>
            <a:endParaRPr lang="en-US" altLang="zh-TW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統整成一筆資料</a:t>
            </a:r>
            <a:endParaRPr lang="en-US" altLang="zh-TW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加入到</a:t>
            </a:r>
            <a:r>
              <a:rPr lang="en-US" altLang="zh-TW" dirty="0" err="1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data_box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這個箱子裡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4893" y="4572373"/>
            <a:ext cx="1364361" cy="1374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/>
      <p:bldP spid="15" grpId="0"/>
      <p:bldP spid="7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26" y="2532520"/>
            <a:ext cx="3436424" cy="3074080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631092" y="2532520"/>
            <a:ext cx="2845816" cy="223788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36973" y="2702011"/>
            <a:ext cx="446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是到時候要拿去加到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的大箱箱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所以先把標頭的東西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68" y="3584130"/>
            <a:ext cx="2747842" cy="6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26" y="2532520"/>
            <a:ext cx="3436424" cy="3074080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607911" y="2914910"/>
            <a:ext cx="1621321" cy="220532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13405" y="2544125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我們打算把各月每日的平均價與交易量取平均成一個數字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會輪流去跑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months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裡面存的月份資料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6257" y="3609572"/>
            <a:ext cx="1621321" cy="2205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13405" y="3349052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會輪流去跑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data_box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裡面存的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每一筆（月份、平均價、交易量）資料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6022" y="3809014"/>
            <a:ext cx="1289221" cy="214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313405" y="4173198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箱子內的資料都會照當初放進去的順序排好</a:t>
            </a:r>
            <a:endParaRPr lang="en-US" altLang="zh-TW" dirty="0" smtClean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程式數順序都是從 </a:t>
            </a:r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開始數</a:t>
            </a:r>
          </a:p>
          <a:p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[0] = </a:t>
            </a:r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月份、</a:t>
            </a:r>
            <a:r>
              <a:rPr lang="en-US" altLang="zh-TW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 = </a:t>
            </a:r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平均價、</a:t>
            </a:r>
            <a:r>
              <a:rPr lang="en-US" altLang="zh-TW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[2] = </a:t>
            </a:r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交易量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3405" y="5307476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假設現在 </a:t>
            </a:r>
            <a: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</a:t>
            </a:r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表示我們現在要篩選 一月的資料 出來做總和平均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1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9" grpId="0"/>
      <p:bldP spid="10" grpId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26" y="2532520"/>
            <a:ext cx="3436424" cy="3074080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579976" y="4003588"/>
            <a:ext cx="1950835" cy="551935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247503" y="3080258"/>
            <a:ext cx="320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計算 平均價的總和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amount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計算 交易量的總和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計算 總共有幾筆資料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4215" y="2626496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平均價  </a:t>
            </a:r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[2]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219566" y="4203559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6"/>
                </a:solidFill>
              </a:rPr>
              <a:t>price</a:t>
            </a:r>
            <a:r>
              <a:rPr lang="zh-TW" altLang="en-US" sz="20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這個東西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/>
              <a:t>=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6"/>
                </a:solidFill>
              </a:rPr>
              <a:t>price</a:t>
            </a:r>
            <a:r>
              <a:rPr lang="zh-TW" altLang="en-US" sz="20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代表的數字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[1]</a:t>
            </a:r>
            <a:endParaRPr lang="zh-TW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80736" y="4679372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 等於符號 是指 把右邊的值 放到左邊存放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3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44" y="2544125"/>
            <a:ext cx="3411726" cy="3082318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937424" y="4679372"/>
            <a:ext cx="2799333" cy="444564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74215" y="2626496"/>
            <a:ext cx="3034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四捨五入的意思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424" y="5214551"/>
            <a:ext cx="2799333" cy="41189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16085" y="3167899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 月份、平均價、交易量的資料封裝成一筆資料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然後把那筆資料新增到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的箱箱裡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90" y="3986301"/>
            <a:ext cx="1838095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01994"/>
            <a:ext cx="5438242" cy="1845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483" y="2393274"/>
            <a:ext cx="2133333" cy="289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1654" y="4184822"/>
            <a:ext cx="2949146" cy="148281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16778" y="2825577"/>
            <a:ext cx="617838" cy="23972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09319" y="4333103"/>
            <a:ext cx="2982097" cy="140043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34616" y="2825577"/>
            <a:ext cx="593125" cy="2397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84766" y="4645050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price_data</a:t>
            </a:r>
            <a:r>
              <a:rPr lang="zh-TW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是 平均價圖表的資料位置</a:t>
            </a:r>
            <a:endParaRPr lang="en-US" altLang="zh-TW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amount_data</a:t>
            </a:r>
            <a:r>
              <a:rPr lang="zh-TW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 交易量圖表的資料位置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7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37" y="2517699"/>
            <a:ext cx="2376191" cy="3388829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438" y="3025886"/>
            <a:ext cx="8197572" cy="1939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71642" y="2517699"/>
            <a:ext cx="2082303" cy="14858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14437" y="3025885"/>
            <a:ext cx="3833713" cy="19390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71642" y="4135396"/>
            <a:ext cx="2082303" cy="1482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815458" y="3025884"/>
            <a:ext cx="3814500" cy="19390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範例</a:t>
            </a:r>
            <a:r>
              <a:rPr lang="zh-TW" altLang="en-US" dirty="0" smtClean="0"/>
              <a:t>解析</a:t>
            </a:r>
            <a:endParaRPr lang="en-US" altLang="zh-TW" dirty="0" smtClean="0"/>
          </a:p>
          <a:p>
            <a:pPr lvl="0" rtl="0"/>
            <a:r>
              <a:rPr lang="zh-TW" altLang="en-US" dirty="0"/>
              <a:t>大</a:t>
            </a:r>
            <a:r>
              <a:rPr lang="zh-TW" altLang="en-US" dirty="0" smtClean="0"/>
              <a:t>試</a:t>
            </a:r>
            <a:r>
              <a:rPr lang="zh-TW" altLang="en-US" dirty="0"/>
              <a:t>身手</a:t>
            </a:r>
          </a:p>
        </p:txBody>
      </p:sp>
    </p:spTree>
    <p:extLst>
      <p:ext uri="{BB962C8B-B14F-4D97-AF65-F5344CB8AC3E}">
        <p14:creationId xmlns:p14="http://schemas.microsoft.com/office/powerpoint/2010/main" val="16183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大</a:t>
            </a:r>
            <a:r>
              <a:rPr lang="zh-TW" altLang="en-US" b="1" dirty="0" smtClean="0"/>
              <a:t>試</a:t>
            </a:r>
            <a:r>
              <a:rPr lang="zh-TW" altLang="en-US" b="1" dirty="0"/>
              <a:t>身手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800" dirty="0" smtClean="0"/>
              <a:t>自己找尋自己想要撈的資料</a:t>
            </a:r>
            <a:endParaRPr lang="en-US" altLang="zh-TW" sz="2800" dirty="0" smtClean="0"/>
          </a:p>
          <a:p>
            <a:r>
              <a:rPr lang="zh-TW" altLang="en-US" sz="2800" dirty="0" smtClean="0"/>
              <a:t>看能不能找那種有數值，然後可以存到</a:t>
            </a:r>
            <a:r>
              <a:rPr lang="en-US" altLang="zh-TW" sz="2800" dirty="0" smtClean="0"/>
              <a:t>Excel</a:t>
            </a:r>
            <a:r>
              <a:rPr lang="zh-TW" altLang="en-US" sz="2800" dirty="0" smtClean="0"/>
              <a:t>產圖表的資料</a:t>
            </a:r>
            <a:endParaRPr lang="en-US" altLang="zh-TW" sz="2800" dirty="0" smtClean="0"/>
          </a:p>
          <a:p>
            <a:r>
              <a:rPr lang="zh-TW" altLang="en-US" sz="2800" dirty="0" smtClean="0"/>
              <a:t>想不到要撈甚麼，就撈內壢高中歷年</a:t>
            </a:r>
            <a:r>
              <a:rPr lang="zh-TW" altLang="en-US" sz="2800" b="1" dirty="0" smtClean="0"/>
              <a:t>達</a:t>
            </a:r>
            <a:r>
              <a:rPr lang="zh-TW" altLang="en-US" sz="2800" b="1" dirty="0"/>
              <a:t>國立大學錄取標準</a:t>
            </a:r>
            <a:r>
              <a:rPr lang="zh-TW" altLang="en-US" sz="2800" b="1" dirty="0" smtClean="0"/>
              <a:t>人數</a:t>
            </a:r>
            <a:endParaRPr lang="en-US" altLang="zh-TW" sz="2800" b="1" dirty="0" smtClean="0"/>
          </a:p>
          <a:p>
            <a:pPr marL="454914" lvl="1" indent="0">
              <a:buNone/>
            </a:pPr>
            <a:r>
              <a:rPr lang="zh-TW" altLang="en-US" sz="2800" dirty="0" smtClean="0"/>
              <a:t>然後把結果存成</a:t>
            </a:r>
            <a:r>
              <a:rPr lang="en-US" altLang="zh-TW" sz="2800" dirty="0" smtClean="0"/>
              <a:t>Excel</a:t>
            </a:r>
            <a:r>
              <a:rPr lang="zh-TW" altLang="en-US" sz="2800" dirty="0" smtClean="0"/>
              <a:t>且產圖表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5478162" y="3789406"/>
            <a:ext cx="572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https://www.nlhs.tyc.edu.tw/home?cid=3859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24100" y="4257149"/>
            <a:ext cx="5533333" cy="2000000"/>
            <a:chOff x="1624100" y="4257149"/>
            <a:chExt cx="5533333" cy="20000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4100" y="4257149"/>
              <a:ext cx="5533333" cy="2000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30595" y="4975654"/>
              <a:ext cx="1532237" cy="126038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4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44" y="2562970"/>
            <a:ext cx="6179730" cy="31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45" y="2588512"/>
            <a:ext cx="6303503" cy="28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1856556" y="2880795"/>
            <a:ext cx="3247619" cy="2019048"/>
            <a:chOff x="1856556" y="2880795"/>
            <a:chExt cx="3247619" cy="201904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6556" y="2880795"/>
              <a:ext cx="3247619" cy="201904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397746" y="4069560"/>
              <a:ext cx="960070" cy="36239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741531" y="2535898"/>
            <a:ext cx="4382773" cy="3659908"/>
            <a:chOff x="5741531" y="2535898"/>
            <a:chExt cx="4382773" cy="365990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1531" y="2535898"/>
              <a:ext cx="4382773" cy="365990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755026" y="2880795"/>
              <a:ext cx="3204519" cy="5626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36669" y="4195754"/>
              <a:ext cx="4022876" cy="192496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0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34191" y="2643136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市場：溪湖鎮</a:t>
            </a:r>
            <a:endParaRPr lang="en-US" altLang="zh-TW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蔬菜類別：胡蘿蔔</a:t>
            </a:r>
            <a:endParaRPr lang="en-US" altLang="zh-TW" dirty="0" smtClean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資料開始日期：</a:t>
            </a:r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107.01.01</a:t>
            </a:r>
          </a:p>
          <a:p>
            <a:r>
              <a:rPr lang="zh-TW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資料結束日期：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107.12.31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080109" y="4101633"/>
            <a:ext cx="10077249" cy="1103743"/>
            <a:chOff x="1080109" y="4101633"/>
            <a:chExt cx="10077249" cy="11037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109" y="4101634"/>
              <a:ext cx="10077249" cy="110374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593747" y="4101634"/>
              <a:ext cx="1006679" cy="260641"/>
            </a:xfrm>
            <a:prstGeom prst="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00427" y="4101634"/>
              <a:ext cx="864066" cy="2606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64493" y="4101633"/>
              <a:ext cx="1317070" cy="26064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81563" y="4101633"/>
              <a:ext cx="1317070" cy="260641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6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93" y="2647142"/>
            <a:ext cx="4095539" cy="2047769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59537" y="2682034"/>
            <a:ext cx="1375720" cy="16475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726437" y="263158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呼叫連網頁的工具人</a:t>
            </a:r>
            <a:endParaRPr lang="zh-TW" altLang="en-US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3342" y="3464873"/>
            <a:ext cx="2527868" cy="2122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42460" y="34017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連上那個網頁</a:t>
            </a:r>
            <a:endParaRPr lang="zh-TW" altLang="en-US" sz="16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4831" y="3775673"/>
            <a:ext cx="1705233" cy="3251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02623" y="486364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r.json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讀取</a:t>
            </a:r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格式的網頁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如果網頁不是</a:t>
            </a:r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格式就會報錯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68" y="5605315"/>
            <a:ext cx="5219048" cy="6761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569" y="2800864"/>
            <a:ext cx="2819048" cy="75238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343" y="2769854"/>
            <a:ext cx="1980952" cy="82857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961653" y="2395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589166" y="2349154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r.json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003780" y="1922880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資料是從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月往回排到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5557" y="3075582"/>
            <a:ext cx="1515762" cy="208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831285" y="2979743"/>
            <a:ext cx="1515762" cy="208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1319" y="4413040"/>
            <a:ext cx="2905355" cy="89759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543853" y="3934977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26D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reversed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r.json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4048" y="449587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把資料順序反轉</a:t>
            </a:r>
            <a:endParaRPr lang="en-US" altLang="zh-TW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讓資料從一月排到十二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</a:p>
        </p:txBody>
      </p:sp>
      <p:sp>
        <p:nvSpPr>
          <p:cNvPr id="25" name="矩形 24"/>
          <p:cNvSpPr/>
          <p:nvPr/>
        </p:nvSpPr>
        <p:spPr>
          <a:xfrm>
            <a:off x="1313364" y="4295197"/>
            <a:ext cx="1243912" cy="345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651440" y="4154058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先跟程式說</a:t>
            </a:r>
            <a:endParaRPr lang="en-US" altLang="zh-TW" sz="1600" dirty="0" smtClean="0">
              <a:solidFill>
                <a:schemeClr val="accent3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有兩個叫這個名字的箱</a:t>
            </a:r>
            <a:r>
              <a:rPr lang="zh-TW" altLang="en-US" sz="1600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箱</a:t>
            </a:r>
          </a:p>
        </p:txBody>
      </p:sp>
    </p:spTree>
    <p:extLst>
      <p:ext uri="{BB962C8B-B14F-4D97-AF65-F5344CB8AC3E}">
        <p14:creationId xmlns:p14="http://schemas.microsoft.com/office/powerpoint/2010/main" val="284349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4" grpId="0" animBg="1"/>
      <p:bldP spid="5" grpId="0"/>
      <p:bldP spid="15" grpId="0"/>
      <p:bldP spid="16" grpId="0"/>
      <p:bldP spid="17" grpId="0"/>
      <p:bldP spid="18" grpId="0" animBg="1"/>
      <p:bldP spid="19" grpId="0" animBg="1"/>
      <p:bldP spid="21" grpId="0"/>
      <p:bldP spid="22" grpId="0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540576"/>
            <a:ext cx="3987409" cy="2649262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548714" y="2537899"/>
            <a:ext cx="1680518" cy="2135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262349" y="2428272"/>
            <a:ext cx="432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raw_data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是剛剛撈回來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已經按照順序從一月排到十二月的資料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就會輪流跑</a:t>
            </a:r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raw_data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裡面的每一筆資料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431" y="3512498"/>
            <a:ext cx="4701394" cy="180914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648431" y="3512499"/>
            <a:ext cx="4701394" cy="4838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648431" y="3996315"/>
            <a:ext cx="4701394" cy="4109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648431" y="4407243"/>
            <a:ext cx="4701394" cy="4366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648431" y="4843849"/>
            <a:ext cx="4701394" cy="47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9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540576"/>
            <a:ext cx="3987409" cy="2649262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撈取胡蘿蔔平均價與交易量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873318" y="2713290"/>
            <a:ext cx="2558639" cy="24526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409234" y="2501190"/>
            <a:ext cx="577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作物名稱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休市，代表市場沒開，這筆資料就不用讀取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09234" y="293926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用這段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過濾掉 休市 的資料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815211" y="3646773"/>
            <a:ext cx="1898767" cy="1918649"/>
            <a:chOff x="5815211" y="3646773"/>
            <a:chExt cx="1898767" cy="191864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211" y="3646773"/>
              <a:ext cx="1898767" cy="191864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997146" y="4069560"/>
              <a:ext cx="1318054" cy="21411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05384" y="4606097"/>
              <a:ext cx="1079155" cy="839114"/>
            </a:xfrm>
            <a:prstGeom prst="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352517" y="3660660"/>
            <a:ext cx="1961905" cy="1904762"/>
            <a:chOff x="8352517" y="3660660"/>
            <a:chExt cx="1961905" cy="190476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2517" y="3660660"/>
              <a:ext cx="1961905" cy="1904762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8500145" y="4072035"/>
              <a:ext cx="1690060" cy="21411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500145" y="4606097"/>
              <a:ext cx="1220504" cy="839114"/>
            </a:xfrm>
            <a:prstGeom prst="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7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夜色設計範本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91_TF03460533" id="{FB1D4CB6-8816-46A0-89E5-24E18EBEB302}" vid="{D72A7F4E-F448-49E8-9DEF-E08D96B93E74}"/>
    </a:ext>
  </a:extLst>
</a:theme>
</file>

<file path=ppt/theme/theme2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夜色設計投影片</Template>
  <TotalTime>2064</TotalTime>
  <Words>823</Words>
  <Application>Microsoft Office PowerPoint</Application>
  <PresentationFormat>寬螢幕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Wingdings</vt:lpstr>
      <vt:lpstr>Wingdings 2</vt:lpstr>
      <vt:lpstr>Wingdings 3</vt:lpstr>
      <vt:lpstr>夜色設計範本</vt:lpstr>
      <vt:lpstr>Python工作坊</vt:lpstr>
      <vt:lpstr>目錄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大試身手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nick dong</dc:creator>
  <cp:lastModifiedBy>nick dong</cp:lastModifiedBy>
  <cp:revision>106</cp:revision>
  <dcterms:created xsi:type="dcterms:W3CDTF">2019-11-22T06:46:52Z</dcterms:created>
  <dcterms:modified xsi:type="dcterms:W3CDTF">2019-12-02T13:51:16Z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