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F9D2-F294-B06F-22BF-104E0CF6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1F9E7-1A11-5FB6-468A-55C99A35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77BF-6296-BE0E-691A-E6394B77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163A-2CD0-A913-9480-594164ED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6ABD-AB02-52D2-0521-3C6B86F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9050-776B-04BC-92D3-2F9F3FCC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888E0-83DB-C7F8-E80E-99FF3CCA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21E2-F9DD-6A22-8562-7E67E6C1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8558-AABC-5092-7D33-0E2EBAE6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A9D2-5D72-EF81-D08A-55847FA8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CEC0-4AAE-6266-C213-713F3452F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568D3-AD6A-0140-4920-398EE369C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F506-2506-D126-6B63-5866E3C2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883A-6424-CAB3-E9A9-D45F2E4E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D724-FABB-0589-0AC4-BB718A86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171-6A2F-2D6E-BCCA-FA479BCF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7CDF-4630-0963-C055-D07F3106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C2A7-02AD-E8D7-AF02-74FAC38D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BBCC-B08A-8DFC-F918-C2C04EC6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E79C-D9A2-3CC3-6BCF-1311A885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79BD-E33D-E857-EE14-2F3F7F39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54F2-12EF-3AF9-EE8E-889C93CA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929D-0417-FEA5-D7A1-0F31EF1E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F4F8-025C-9246-EA7B-4D29C6C8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07C7-9115-1F37-3141-5D1678D2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BC96-36A8-BDE0-2520-23877CEB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867B-28FD-A65A-DDBF-438672C17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704B3-D8B3-FCEF-29F3-4E6DE3FC5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817C5-7844-D464-75F6-E5714162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E6C3B-B562-512C-5CCE-6356E4C7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097C-6C17-7190-EA38-B30DAB7A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1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B306-3805-62FB-378E-1B088E36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858D-9D12-EF7A-29E9-E0D9AA3D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424F3-BA91-5783-1D02-46C714CC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D2C2D-A469-672E-D1B9-E901F01D9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877C3-AC28-C732-3202-D3B67536A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8A637-F883-547C-3856-15626E12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3DFBE-D929-E367-F292-21FB8723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048A-5A0E-2D06-F91D-ABA57034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6B97-E449-B204-72DA-31BDE327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625D9-7F52-48C2-726A-A774447C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50D5C-2E3A-8F56-9B60-B66E6A25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784D3-0F42-7C49-26E7-21B5A176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19283-A1A8-5680-6B97-B4AA6427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1049C-F15B-E993-AA84-A0E02AB2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297AD-5856-E232-1405-3D382385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29CD-5E38-3295-0716-9C1CF55C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49C5-7FE8-7530-A5BE-79452C2D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329F2-DD06-EE73-A7AE-BF9E43C9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63077-FD24-A010-754A-9AE27BAC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A764C-84E2-6D90-4066-95C63BA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8B38-CE0F-1E55-170D-66D62A77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D6D8-833B-58AF-9DC1-013E5E8D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41854-3C7B-D569-8E58-498299B10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F1F29-0C28-CA97-C5A5-962B5D10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ADDE3-7883-3B00-26B0-E7CE1C1C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36F6-7164-5156-7927-B178C074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226E-C67B-47D7-0DE5-2E74BC4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ADB43-5EE1-746A-2AF3-15EDAD0E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3858B-325F-0302-77FF-9D0E276E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460D-AE6C-AEE7-4C5C-E716B29A4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5474C-0E79-4467-940F-179731F0A58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7783-0801-89A2-2B7A-9EC638652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EEF9-345B-5C19-4A42-B3E1EF945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D1443-B59B-7A23-E309-07A7C6E65496}"/>
              </a:ext>
            </a:extLst>
          </p:cNvPr>
          <p:cNvSpPr txBox="1"/>
          <p:nvPr/>
        </p:nvSpPr>
        <p:spPr>
          <a:xfrm>
            <a:off x="2568738" y="810138"/>
            <a:ext cx="11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Prompt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D5C896-3412-EEB9-86A6-4A21EDD6FB85}"/>
              </a:ext>
            </a:extLst>
          </p:cNvPr>
          <p:cNvSpPr/>
          <p:nvPr/>
        </p:nvSpPr>
        <p:spPr>
          <a:xfrm>
            <a:off x="2367570" y="1395715"/>
            <a:ext cx="1591056" cy="3855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LLM </a:t>
            </a:r>
          </a:p>
          <a:p>
            <a:pPr algn="ctr"/>
            <a:r>
              <a:rPr lang="en-US" sz="1000" dirty="0"/>
              <a:t>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9E900-4484-9C60-9942-8BD5A31AE82A}"/>
              </a:ext>
            </a:extLst>
          </p:cNvPr>
          <p:cNvSpPr txBox="1"/>
          <p:nvPr/>
        </p:nvSpPr>
        <p:spPr>
          <a:xfrm>
            <a:off x="1539037" y="2025913"/>
            <a:ext cx="32481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4W1H Framework</a:t>
            </a:r>
            <a:r>
              <a:rPr lang="en-US" sz="1000" dirty="0"/>
              <a:t> </a:t>
            </a:r>
            <a:r>
              <a:rPr lang="en-US" sz="1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(Who, Where, When, What, How)</a:t>
            </a:r>
            <a:endParaRPr lang="en-US" sz="1000" b="0" dirty="0">
              <a:effectLst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05CBED-049A-689D-03AC-51688D251915}"/>
              </a:ext>
            </a:extLst>
          </p:cNvPr>
          <p:cNvSpPr/>
          <p:nvPr/>
        </p:nvSpPr>
        <p:spPr>
          <a:xfrm>
            <a:off x="1729015" y="3341375"/>
            <a:ext cx="2868166" cy="35081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Scrape on YouTube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2431F-41F1-CE7A-17D7-06F752639FAE}"/>
              </a:ext>
            </a:extLst>
          </p:cNvPr>
          <p:cNvSpPr txBox="1"/>
          <p:nvPr/>
        </p:nvSpPr>
        <p:spPr>
          <a:xfrm>
            <a:off x="2436151" y="4122985"/>
            <a:ext cx="145389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595959"/>
                </a:solidFill>
                <a:latin typeface="Arial" panose="020B0604020202020204" pitchFamily="34" charset="0"/>
              </a:rPr>
              <a:t>Potential Candidates</a:t>
            </a:r>
            <a:endParaRPr lang="en-US" sz="1000" b="0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31696-3C4E-2D7E-1D06-D5335D0CA07D}"/>
              </a:ext>
            </a:extLst>
          </p:cNvPr>
          <p:cNvSpPr txBox="1"/>
          <p:nvPr/>
        </p:nvSpPr>
        <p:spPr>
          <a:xfrm>
            <a:off x="1959929" y="5740085"/>
            <a:ext cx="2404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latin typeface="Arial" panose="020B0604020202020204" pitchFamily="34" charset="0"/>
              </a:rPr>
              <a:t>Candidates</a:t>
            </a:r>
            <a:endParaRPr lang="en-US" sz="1400" b="0" dirty="0">
              <a:effectLst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9B1EC8-4008-8380-2011-6E2F91BA9F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163097" y="3692193"/>
            <a:ext cx="1" cy="430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FC512F-6322-C8B1-DF81-51F811E65AD7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162365" y="5260951"/>
            <a:ext cx="732" cy="479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4397D5-B07E-CCAD-9F35-23085DE9B06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163098" y="1117915"/>
            <a:ext cx="0" cy="277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421D9E4-9B68-437D-ACC9-9F6A12691BCA}"/>
              </a:ext>
            </a:extLst>
          </p:cNvPr>
          <p:cNvSpPr txBox="1"/>
          <p:nvPr/>
        </p:nvSpPr>
        <p:spPr>
          <a:xfrm>
            <a:off x="7544282" y="1358438"/>
            <a:ext cx="103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each candidate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588F55-93CE-E322-B20C-B26B8FA8620B}"/>
              </a:ext>
            </a:extLst>
          </p:cNvPr>
          <p:cNvSpPr/>
          <p:nvPr/>
        </p:nvSpPr>
        <p:spPr>
          <a:xfrm>
            <a:off x="8585730" y="1143705"/>
            <a:ext cx="1154811" cy="551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BBE6C6-73CE-7374-181E-C4CEF4DFDD0D}"/>
              </a:ext>
            </a:extLst>
          </p:cNvPr>
          <p:cNvSpPr/>
          <p:nvPr/>
        </p:nvSpPr>
        <p:spPr>
          <a:xfrm>
            <a:off x="8585731" y="1761349"/>
            <a:ext cx="1154811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09495F-816D-A0CC-F9BA-11FD1145DF45}"/>
              </a:ext>
            </a:extLst>
          </p:cNvPr>
          <p:cNvSpPr/>
          <p:nvPr/>
        </p:nvSpPr>
        <p:spPr>
          <a:xfrm>
            <a:off x="8367607" y="2300993"/>
            <a:ext cx="1591055" cy="385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Whisper ASR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48F73AB-2972-7D91-E918-27D2BE288B45}"/>
              </a:ext>
            </a:extLst>
          </p:cNvPr>
          <p:cNvSpPr/>
          <p:nvPr/>
        </p:nvSpPr>
        <p:spPr>
          <a:xfrm>
            <a:off x="8367607" y="2920884"/>
            <a:ext cx="1591056" cy="3855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LLM</a:t>
            </a:r>
          </a:p>
          <a:p>
            <a:pPr algn="ctr"/>
            <a:r>
              <a:rPr lang="en-US" sz="1000" dirty="0"/>
              <a:t>(search content)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58D8EA-01F4-962D-ED5F-88DEF2B094C1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>
            <a:off x="9163135" y="2686545"/>
            <a:ext cx="0" cy="234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86EAA3-6287-C738-F315-09A2B3ED48F5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H="1">
            <a:off x="9163135" y="2069126"/>
            <a:ext cx="2" cy="231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3814DFD-9C32-3E1E-BBEB-992BE1442234}"/>
              </a:ext>
            </a:extLst>
          </p:cNvPr>
          <p:cNvSpPr txBox="1"/>
          <p:nvPr/>
        </p:nvSpPr>
        <p:spPr>
          <a:xfrm>
            <a:off x="7038892" y="3652333"/>
            <a:ext cx="424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Potential Match Content Sections (timestamps)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1D6EA1-3931-920E-D8CC-25E3C5C069E3}"/>
              </a:ext>
            </a:extLst>
          </p:cNvPr>
          <p:cNvSpPr txBox="1"/>
          <p:nvPr/>
        </p:nvSpPr>
        <p:spPr>
          <a:xfrm>
            <a:off x="7579795" y="5184333"/>
            <a:ext cx="31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Match Content Sections (timestamps)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627E01-E144-9AE4-1452-3785FDBD18E5}"/>
              </a:ext>
            </a:extLst>
          </p:cNvPr>
          <p:cNvSpPr/>
          <p:nvPr/>
        </p:nvSpPr>
        <p:spPr>
          <a:xfrm>
            <a:off x="656916" y="414338"/>
            <a:ext cx="5529676" cy="6029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7CB0631-ABF0-0A99-51C9-2A79D9A079A6}"/>
              </a:ext>
            </a:extLst>
          </p:cNvPr>
          <p:cNvSpPr/>
          <p:nvPr/>
        </p:nvSpPr>
        <p:spPr>
          <a:xfrm>
            <a:off x="6908917" y="414337"/>
            <a:ext cx="4626167" cy="6029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B8AF43-B795-4997-2C5B-6A7BB010EBF8}"/>
              </a:ext>
            </a:extLst>
          </p:cNvPr>
          <p:cNvSpPr txBox="1"/>
          <p:nvPr/>
        </p:nvSpPr>
        <p:spPr>
          <a:xfrm>
            <a:off x="679219" y="439316"/>
            <a:ext cx="1966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Candidate Selection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D1A95C2-7744-A5D2-8122-FEEF5B208F2A}"/>
              </a:ext>
            </a:extLst>
          </p:cNvPr>
          <p:cNvSpPr txBox="1"/>
          <p:nvPr/>
        </p:nvSpPr>
        <p:spPr>
          <a:xfrm>
            <a:off x="6925884" y="444214"/>
            <a:ext cx="2099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 Content Selection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590D98E-2715-8522-C8AC-4BA477930E87}"/>
              </a:ext>
            </a:extLst>
          </p:cNvPr>
          <p:cNvSpPr/>
          <p:nvPr/>
        </p:nvSpPr>
        <p:spPr>
          <a:xfrm>
            <a:off x="2367570" y="2545103"/>
            <a:ext cx="1591056" cy="3855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LLM </a:t>
            </a:r>
          </a:p>
          <a:p>
            <a:pPr algn="ctr"/>
            <a:r>
              <a:rPr lang="en-US" sz="1000" dirty="0"/>
              <a:t>(refined search query)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759EF5-B4F1-6F05-8D70-CFAC88E19D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63098" y="1781267"/>
            <a:ext cx="0" cy="24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4432F5-6CDF-4CE8-DE20-A9A6043AB660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3163098" y="2272134"/>
            <a:ext cx="0" cy="272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31CFB2-8857-5F2B-E3BB-844DBB2A5B56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3163098" y="2930655"/>
            <a:ext cx="0" cy="41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D22392-11A6-2D1B-223C-0BB1A474B20D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163097" y="4369206"/>
            <a:ext cx="0" cy="456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CB1106B-D381-7630-CC01-9D5C1AA83531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>
            <a:off x="4787158" y="2149024"/>
            <a:ext cx="3580449" cy="964636"/>
          </a:xfrm>
          <a:prstGeom prst="bentConnector3">
            <a:avLst/>
          </a:prstGeom>
          <a:ln w="19050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DBC4F53-D52F-E680-15C5-D1A41867CD05}"/>
              </a:ext>
            </a:extLst>
          </p:cNvPr>
          <p:cNvSpPr/>
          <p:nvPr/>
        </p:nvSpPr>
        <p:spPr>
          <a:xfrm>
            <a:off x="2093956" y="4825600"/>
            <a:ext cx="2138282" cy="3855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LLM </a:t>
            </a:r>
          </a:p>
          <a:p>
            <a:pPr algn="ctr"/>
            <a:r>
              <a:rPr lang="en-US" sz="1000" dirty="0"/>
              <a:t>(Finding similarity and Ranking)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318E653-A515-F13C-B347-2518788D7F24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>
            <a:off x="449775" y="3172817"/>
            <a:ext cx="3489741" cy="201377"/>
          </a:xfrm>
          <a:prstGeom prst="bentConnector4">
            <a:avLst>
              <a:gd name="adj1" fmla="val 180"/>
              <a:gd name="adj2" fmla="val 55639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1F1AF14-8003-13A4-FC49-95481E99B8ED}"/>
              </a:ext>
            </a:extLst>
          </p:cNvPr>
          <p:cNvSpPr/>
          <p:nvPr/>
        </p:nvSpPr>
        <p:spPr>
          <a:xfrm>
            <a:off x="8367606" y="4388205"/>
            <a:ext cx="1591056" cy="3855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LLM</a:t>
            </a:r>
          </a:p>
          <a:p>
            <a:pPr algn="ctr"/>
            <a:r>
              <a:rPr lang="en-US" sz="1000" dirty="0"/>
              <a:t>(Merge and Rank)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0A0290F-FBBA-7C18-8BE0-57A8660D5DB6}"/>
              </a:ext>
            </a:extLst>
          </p:cNvPr>
          <p:cNvCxnSpPr>
            <a:stCxn id="88" idx="2"/>
            <a:endCxn id="117" idx="0"/>
          </p:cNvCxnSpPr>
          <p:nvPr/>
        </p:nvCxnSpPr>
        <p:spPr>
          <a:xfrm>
            <a:off x="9163134" y="4773757"/>
            <a:ext cx="0" cy="41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77CD5E-A117-D1B3-7FB5-FB404ADE6703}"/>
              </a:ext>
            </a:extLst>
          </p:cNvPr>
          <p:cNvCxnSpPr>
            <a:stCxn id="55" idx="2"/>
            <a:endCxn id="83" idx="0"/>
          </p:cNvCxnSpPr>
          <p:nvPr/>
        </p:nvCxnSpPr>
        <p:spPr>
          <a:xfrm flipH="1">
            <a:off x="9163134" y="3306436"/>
            <a:ext cx="1" cy="345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8207DFB-BA20-8983-431E-670F57D77912}"/>
              </a:ext>
            </a:extLst>
          </p:cNvPr>
          <p:cNvCxnSpPr>
            <a:stCxn id="83" idx="2"/>
            <a:endCxn id="88" idx="0"/>
          </p:cNvCxnSpPr>
          <p:nvPr/>
        </p:nvCxnSpPr>
        <p:spPr>
          <a:xfrm>
            <a:off x="9163134" y="3960110"/>
            <a:ext cx="0" cy="428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7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Mu-Ruei Tseng</dc:creator>
  <cp:lastModifiedBy>Mu-Ruei Tseng</cp:lastModifiedBy>
  <cp:revision>6</cp:revision>
  <dcterms:created xsi:type="dcterms:W3CDTF">2024-10-03T21:15:47Z</dcterms:created>
  <dcterms:modified xsi:type="dcterms:W3CDTF">2024-12-06T03:12:42Z</dcterms:modified>
</cp:coreProperties>
</file>