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5F9D2-F294-B06F-22BF-104E0CF61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1F9E7-1A11-5FB6-468A-55C99A35C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B77BF-6296-BE0E-691A-E6394B77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474C-0E79-4467-940F-179731F0A58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E163A-2CD0-A913-9480-594164EDB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06ABD-AB02-52D2-0521-3C6B86F0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9E7E-EDFD-4A14-A70A-2C85DC4E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2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39050-776B-04BC-92D3-2F9F3FCCE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888E0-83DB-C7F8-E80E-99FF3CCA8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221E2-F9DD-6A22-8562-7E67E6C1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474C-0E79-4467-940F-179731F0A58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88558-AABC-5092-7D33-0E2EBAE6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9A9D2-5D72-EF81-D08A-55847FA8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9E7E-EDFD-4A14-A70A-2C85DC4E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5CEC0-4AAE-6266-C213-713F3452F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568D3-AD6A-0140-4920-398EE369C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8F506-2506-D126-6B63-5866E3C2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474C-0E79-4467-940F-179731F0A58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1883A-6424-CAB3-E9A9-D45F2E4E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FD724-FABB-0589-0AC4-BB718A86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9E7E-EDFD-4A14-A70A-2C85DC4E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3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1171-6A2F-2D6E-BCCA-FA479BCF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B7CDF-4630-0963-C055-D07F31066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7C2A7-02AD-E8D7-AF02-74FAC38DB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474C-0E79-4467-940F-179731F0A58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8BBCC-B08A-8DFC-F918-C2C04EC64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1E79C-D9A2-3CC3-6BCF-1311A885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9E7E-EDFD-4A14-A70A-2C85DC4E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6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79BD-E33D-E857-EE14-2F3F7F391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C54F2-12EF-3AF9-EE8E-889C93CA9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E929D-0417-FEA5-D7A1-0F31EF1EC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474C-0E79-4467-940F-179731F0A58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DF4F8-025C-9246-EA7B-4D29C6C8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607C7-9115-1F37-3141-5D1678D2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9E7E-EDFD-4A14-A70A-2C85DC4E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2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BC96-36A8-BDE0-2520-23877CEB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7867B-28FD-A65A-DDBF-438672C17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704B3-D8B3-FCEF-29F3-4E6DE3FC5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817C5-7844-D464-75F6-E5714162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474C-0E79-4467-940F-179731F0A58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E6C3B-B562-512C-5CCE-6356E4C7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097C-6C17-7190-EA38-B30DAB7A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9E7E-EDFD-4A14-A70A-2C85DC4E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1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B306-3805-62FB-378E-1B088E36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D858D-9D12-EF7A-29E9-E0D9AA3DF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424F3-BA91-5783-1D02-46C714CC3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D2C2D-A469-672E-D1B9-E901F01D9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F877C3-AC28-C732-3202-D3B67536A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8A637-F883-547C-3856-15626E12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474C-0E79-4467-940F-179731F0A58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73DFBE-D929-E367-F292-21FB8723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A7048A-5A0E-2D06-F91D-ABA57034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9E7E-EDFD-4A14-A70A-2C85DC4E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4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6B97-E449-B204-72DA-31BDE327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625D9-7F52-48C2-726A-A774447C0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474C-0E79-4467-940F-179731F0A58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50D5C-2E3A-8F56-9B60-B66E6A25D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784D3-0F42-7C49-26E7-21B5A1761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9E7E-EDFD-4A14-A70A-2C85DC4E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5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A19283-A1A8-5680-6B97-B4AA6427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474C-0E79-4467-940F-179731F0A58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1049C-F15B-E993-AA84-A0E02AB21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297AD-5856-E232-1405-3D382385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9E7E-EDFD-4A14-A70A-2C85DC4E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4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029CD-5E38-3295-0716-9C1CF55CA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949C5-7FE8-7530-A5BE-79452C2D2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329F2-DD06-EE73-A7AE-BF9E43C9F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63077-FD24-A010-754A-9AE27BAC2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474C-0E79-4467-940F-179731F0A58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A764C-84E2-6D90-4066-95C63BA7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38B38-CE0F-1E55-170D-66D62A77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9E7E-EDFD-4A14-A70A-2C85DC4E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0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6D6D8-833B-58AF-9DC1-013E5E8D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41854-3C7B-D569-8E58-498299B10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F1F29-0C28-CA97-C5A5-962B5D10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ADDE3-7883-3B00-26B0-E7CE1C1C1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474C-0E79-4467-940F-179731F0A58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836F6-7164-5156-7927-B178C074B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D226E-C67B-47D7-0DE5-2E74BC45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9E7E-EDFD-4A14-A70A-2C85DC4E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1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8ADB43-5EE1-746A-2AF3-15EDAD0E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3858B-325F-0302-77FF-9D0E276ED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6460D-AE6C-AEE7-4C5C-E716B29A4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05474C-0E79-4467-940F-179731F0A58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A7783-0801-89A2-2B7A-9EC638652F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BEEF9-345B-5C19-4A42-B3E1EF945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959E7E-EDFD-4A14-A70A-2C85DC4E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1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6A2EF80-AFC6-8FA6-D67C-CA226D77FC30}"/>
              </a:ext>
            </a:extLst>
          </p:cNvPr>
          <p:cNvGrpSpPr/>
          <p:nvPr/>
        </p:nvGrpSpPr>
        <p:grpSpPr>
          <a:xfrm>
            <a:off x="656916" y="414337"/>
            <a:ext cx="10878168" cy="6029326"/>
            <a:chOff x="575308" y="475219"/>
            <a:chExt cx="10878168" cy="602932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2A04527B-3F2C-0DDF-A33D-681FEE9BA764}"/>
                </a:ext>
              </a:extLst>
            </p:cNvPr>
            <p:cNvGrpSpPr/>
            <p:nvPr/>
          </p:nvGrpSpPr>
          <p:grpSpPr>
            <a:xfrm>
              <a:off x="986232" y="1204587"/>
              <a:ext cx="10219536" cy="4917105"/>
              <a:chOff x="1376554" y="1055921"/>
              <a:chExt cx="10219536" cy="491710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6EDF6227-43EF-DA72-2A3E-A340D19BA91C}"/>
                  </a:ext>
                </a:extLst>
              </p:cNvPr>
              <p:cNvGrpSpPr/>
              <p:nvPr/>
            </p:nvGrpSpPr>
            <p:grpSpPr>
              <a:xfrm>
                <a:off x="1376554" y="1208824"/>
                <a:ext cx="4446268" cy="4764202"/>
                <a:chOff x="4395979" y="159500"/>
                <a:chExt cx="4446268" cy="4764202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4FD1443-B59B-7A23-E309-07A7C6E65496}"/>
                    </a:ext>
                  </a:extLst>
                </p:cNvPr>
                <p:cNvSpPr txBox="1"/>
                <p:nvPr/>
              </p:nvSpPr>
              <p:spPr>
                <a:xfrm>
                  <a:off x="5441442" y="159500"/>
                  <a:ext cx="118872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User Prompt</a:t>
                  </a:r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2BD5C896-3412-EEB9-86A6-4A21EDD6FB85}"/>
                    </a:ext>
                  </a:extLst>
                </p:cNvPr>
                <p:cNvSpPr/>
                <p:nvPr/>
              </p:nvSpPr>
              <p:spPr>
                <a:xfrm>
                  <a:off x="5240274" y="658946"/>
                  <a:ext cx="1591056" cy="385552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LLM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799E900-4484-9C60-9942-8BD5A31AE82A}"/>
                    </a:ext>
                  </a:extLst>
                </p:cNvPr>
                <p:cNvSpPr txBox="1"/>
                <p:nvPr/>
              </p:nvSpPr>
              <p:spPr>
                <a:xfrm>
                  <a:off x="6097523" y="1201280"/>
                  <a:ext cx="2744724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 rtl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b="0" i="0" u="none" strike="noStrike" dirty="0">
                      <a:solidFill>
                        <a:srgbClr val="595959"/>
                      </a:solidFill>
                      <a:effectLst/>
                      <a:latin typeface="Arial" panose="020B0604020202020204" pitchFamily="34" charset="0"/>
                    </a:rPr>
                    <a:t>4W Framework</a:t>
                  </a:r>
                  <a:r>
                    <a:rPr lang="en-US" sz="1000" dirty="0"/>
                    <a:t> </a:t>
                  </a:r>
                  <a:r>
                    <a:rPr lang="en-US" sz="1000" b="0" i="0" u="none" strike="noStrike" dirty="0">
                      <a:solidFill>
                        <a:srgbClr val="595959"/>
                      </a:solidFill>
                      <a:effectLst/>
                      <a:latin typeface="Arial" panose="020B0604020202020204" pitchFamily="34" charset="0"/>
                    </a:rPr>
                    <a:t>(Who, Where, When, What)</a:t>
                  </a:r>
                  <a:endParaRPr lang="en-US" sz="1000" b="0" dirty="0">
                    <a:effectLst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Rectangle: Rounded Corners 8">
                      <a:extLst>
                        <a:ext uri="{FF2B5EF4-FFF2-40B4-BE49-F238E27FC236}">
                          <a16:creationId xmlns:a16="http://schemas.microsoft.com/office/drawing/2014/main" id="{B705CBED-049A-689D-03AC-51688D2519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01719" y="1625734"/>
                      <a:ext cx="2868166" cy="350818"/>
                    </a:xfrm>
                    <a:prstGeom prst="round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YouTube Search (</a:t>
                      </a:r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9" name="Rectangle: Rounded Corners 8">
                      <a:extLst>
                        <a:ext uri="{FF2B5EF4-FFF2-40B4-BE49-F238E27FC236}">
                          <a16:creationId xmlns:a16="http://schemas.microsoft.com/office/drawing/2014/main" id="{B705CBED-049A-689D-03AC-51688D25191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01719" y="1625734"/>
                      <a:ext cx="2868166" cy="350818"/>
                    </a:xfrm>
                    <a:prstGeom prst="roundRect">
                      <a:avLst/>
                    </a:prstGeom>
                    <a:blipFill>
                      <a:blip r:embed="rId2"/>
                      <a:stretch>
                        <a:fillRect t="-10345" b="-31034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D32431F-41F1-CE7A-17D7-06F752639FAE}"/>
                    </a:ext>
                  </a:extLst>
                </p:cNvPr>
                <p:cNvSpPr txBox="1"/>
                <p:nvPr/>
              </p:nvSpPr>
              <p:spPr>
                <a:xfrm>
                  <a:off x="4581910" y="2126911"/>
                  <a:ext cx="1453892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 rtl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solidFill>
                        <a:srgbClr val="595959"/>
                      </a:solidFill>
                      <a:latin typeface="Arial" panose="020B0604020202020204" pitchFamily="34" charset="0"/>
                    </a:rPr>
                    <a:t>Potential Candidates</a:t>
                  </a:r>
                  <a:endParaRPr lang="en-US" sz="1000" b="0" dirty="0">
                    <a:effectLst/>
                  </a:endParaRPr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1B631C0E-06CE-89B9-DBA0-712CA7FA9C8D}"/>
                    </a:ext>
                  </a:extLst>
                </p:cNvPr>
                <p:cNvSpPr/>
                <p:nvPr/>
              </p:nvSpPr>
              <p:spPr>
                <a:xfrm>
                  <a:off x="4395979" y="2551700"/>
                  <a:ext cx="3279646" cy="585218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Video Summarization Model (VSM)</a:t>
                  </a:r>
                </a:p>
              </p:txBody>
            </p:sp>
            <p:cxnSp>
              <p:nvCxnSpPr>
                <p:cNvPr id="14" name="Connector: Elbow 13">
                  <a:extLst>
                    <a:ext uri="{FF2B5EF4-FFF2-40B4-BE49-F238E27FC236}">
                      <a16:creationId xmlns:a16="http://schemas.microsoft.com/office/drawing/2014/main" id="{DD8FC1A4-5A68-1C1C-D790-BFBABF860FF8}"/>
                    </a:ext>
                  </a:extLst>
                </p:cNvPr>
                <p:cNvCxnSpPr>
                  <a:cxnSpLocks/>
                  <a:stCxn id="6" idx="3"/>
                </p:cNvCxnSpPr>
                <p:nvPr/>
              </p:nvCxnSpPr>
              <p:spPr>
                <a:xfrm>
                  <a:off x="6630162" y="313389"/>
                  <a:ext cx="1281399" cy="3650375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823C33DF-A1CF-0568-31B1-DF8B3876C8D1}"/>
                    </a:ext>
                  </a:extLst>
                </p:cNvPr>
                <p:cNvCxnSpPr>
                  <a:cxnSpLocks/>
                  <a:stCxn id="12" idx="2"/>
                </p:cNvCxnSpPr>
                <p:nvPr/>
              </p:nvCxnSpPr>
              <p:spPr>
                <a:xfrm>
                  <a:off x="6035802" y="3136918"/>
                  <a:ext cx="0" cy="8268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8EA3C2FB-58A2-A94E-6B5A-5F9A5B1C6F24}"/>
                    </a:ext>
                  </a:extLst>
                </p:cNvPr>
                <p:cNvSpPr/>
                <p:nvPr/>
              </p:nvSpPr>
              <p:spPr>
                <a:xfrm>
                  <a:off x="4782311" y="3963764"/>
                  <a:ext cx="3977639" cy="35081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Find Similarity 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0735A22-E79A-9EFA-DDB8-37549727E0D3}"/>
                    </a:ext>
                  </a:extLst>
                </p:cNvPr>
                <p:cNvSpPr txBox="1"/>
                <p:nvPr/>
              </p:nvSpPr>
              <p:spPr>
                <a:xfrm>
                  <a:off x="5142266" y="3416200"/>
                  <a:ext cx="831340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 rtl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solidFill>
                        <a:srgbClr val="595959"/>
                      </a:solidFill>
                      <a:latin typeface="Arial" panose="020B0604020202020204" pitchFamily="34" charset="0"/>
                    </a:rPr>
                    <a:t>Summary</a:t>
                  </a:r>
                  <a:endParaRPr lang="en-US" sz="1000" b="0" dirty="0">
                    <a:effectLst/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C831696-3C4E-2D7E-1D06-D5335D0CA07D}"/>
                    </a:ext>
                  </a:extLst>
                </p:cNvPr>
                <p:cNvSpPr txBox="1"/>
                <p:nvPr/>
              </p:nvSpPr>
              <p:spPr>
                <a:xfrm>
                  <a:off x="5568695" y="4615925"/>
                  <a:ext cx="2404872" cy="30777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 rtl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solidFill>
                        <a:srgbClr val="595959"/>
                      </a:solidFill>
                      <a:latin typeface="Arial" panose="020B0604020202020204" pitchFamily="34" charset="0"/>
                    </a:rPr>
                    <a:t>Candidates</a:t>
                  </a:r>
                  <a:endParaRPr lang="en-US" sz="1400" b="0" dirty="0">
                    <a:effectLst/>
                  </a:endParaRPr>
                </a:p>
              </p:txBody>
            </p: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F9252C2D-C38C-B965-D3BA-D9447CBFDB54}"/>
                    </a:ext>
                  </a:extLst>
                </p:cNvPr>
                <p:cNvCxnSpPr>
                  <a:cxnSpLocks/>
                  <a:stCxn id="7" idx="2"/>
                  <a:endCxn id="9" idx="0"/>
                </p:cNvCxnSpPr>
                <p:nvPr/>
              </p:nvCxnSpPr>
              <p:spPr>
                <a:xfrm>
                  <a:off x="6035802" y="1044498"/>
                  <a:ext cx="0" cy="5812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EC9B1EC8-4008-8380-2011-6E2F91BA9FA9}"/>
                    </a:ext>
                  </a:extLst>
                </p:cNvPr>
                <p:cNvCxnSpPr>
                  <a:cxnSpLocks/>
                  <a:stCxn id="9" idx="2"/>
                  <a:endCxn id="12" idx="0"/>
                </p:cNvCxnSpPr>
                <p:nvPr/>
              </p:nvCxnSpPr>
              <p:spPr>
                <a:xfrm>
                  <a:off x="6035802" y="1976552"/>
                  <a:ext cx="0" cy="5751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EEFC512F-6322-C8B1-DF81-51F811E65AD7}"/>
                    </a:ext>
                  </a:extLst>
                </p:cNvPr>
                <p:cNvCxnSpPr>
                  <a:cxnSpLocks/>
                  <a:stCxn id="20" idx="2"/>
                  <a:endCxn id="22" idx="0"/>
                </p:cNvCxnSpPr>
                <p:nvPr/>
              </p:nvCxnSpPr>
              <p:spPr>
                <a:xfrm>
                  <a:off x="6771131" y="4314582"/>
                  <a:ext cx="0" cy="30134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F64397D5-B07E-CCAD-9F35-23085DE9B062}"/>
                    </a:ext>
                  </a:extLst>
                </p:cNvPr>
                <p:cNvCxnSpPr>
                  <a:stCxn id="6" idx="2"/>
                  <a:endCxn id="7" idx="0"/>
                </p:cNvCxnSpPr>
                <p:nvPr/>
              </p:nvCxnSpPr>
              <p:spPr>
                <a:xfrm>
                  <a:off x="6035802" y="467277"/>
                  <a:ext cx="0" cy="191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421D9E4-9B68-437D-ACC9-9F6A12691BCA}"/>
                  </a:ext>
                </a:extLst>
              </p:cNvPr>
              <p:cNvSpPr txBox="1"/>
              <p:nvPr/>
            </p:nvSpPr>
            <p:spPr>
              <a:xfrm>
                <a:off x="7852996" y="1270654"/>
                <a:ext cx="10323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For each candidate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1588F55-93CE-E322-B20C-B26B8FA8620B}"/>
                  </a:ext>
                </a:extLst>
              </p:cNvPr>
              <p:cNvSpPr/>
              <p:nvPr/>
            </p:nvSpPr>
            <p:spPr>
              <a:xfrm>
                <a:off x="8894444" y="1055921"/>
                <a:ext cx="1154811" cy="55124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Video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EBBE6C6-73CE-7374-181E-C4CEF4DFDD0D}"/>
                  </a:ext>
                </a:extLst>
              </p:cNvPr>
              <p:cNvSpPr/>
              <p:nvPr/>
            </p:nvSpPr>
            <p:spPr>
              <a:xfrm>
                <a:off x="8894445" y="1673565"/>
                <a:ext cx="1154811" cy="30777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Audio</a:t>
                </a: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9309495F-816D-A0CC-F9BA-11FD1145DF45}"/>
                  </a:ext>
                </a:extLst>
              </p:cNvPr>
              <p:cNvSpPr/>
              <p:nvPr/>
            </p:nvSpPr>
            <p:spPr>
              <a:xfrm>
                <a:off x="9012172" y="2191664"/>
                <a:ext cx="919353" cy="38555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ASR</a:t>
                </a:r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348F73AB-2972-7D91-E918-27D2BE288B45}"/>
                  </a:ext>
                </a:extLst>
              </p:cNvPr>
              <p:cNvSpPr/>
              <p:nvPr/>
            </p:nvSpPr>
            <p:spPr>
              <a:xfrm>
                <a:off x="8676321" y="2833100"/>
                <a:ext cx="1591056" cy="38555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LLM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D558D8EA-01F4-962D-ED5F-88DEF2B094C1}"/>
                  </a:ext>
                </a:extLst>
              </p:cNvPr>
              <p:cNvCxnSpPr>
                <a:cxnSpLocks/>
                <a:stCxn id="53" idx="2"/>
                <a:endCxn id="55" idx="0"/>
              </p:cNvCxnSpPr>
              <p:nvPr/>
            </p:nvCxnSpPr>
            <p:spPr>
              <a:xfrm>
                <a:off x="9471849" y="2577216"/>
                <a:ext cx="0" cy="2558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9086EAA3-6287-C738-F315-09A2B3ED48F5}"/>
                  </a:ext>
                </a:extLst>
              </p:cNvPr>
              <p:cNvCxnSpPr>
                <a:stCxn id="50" idx="2"/>
                <a:endCxn id="53" idx="0"/>
              </p:cNvCxnSpPr>
              <p:nvPr/>
            </p:nvCxnSpPr>
            <p:spPr>
              <a:xfrm flipH="1">
                <a:off x="9471849" y="1981342"/>
                <a:ext cx="2" cy="2103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or: Elbow 75">
                <a:extLst>
                  <a:ext uri="{FF2B5EF4-FFF2-40B4-BE49-F238E27FC236}">
                    <a16:creationId xmlns:a16="http://schemas.microsoft.com/office/drawing/2014/main" id="{DBFBFF8A-3D46-719A-7398-F86302016E6D}"/>
                  </a:ext>
                </a:extLst>
              </p:cNvPr>
              <p:cNvCxnSpPr>
                <a:cxnSpLocks/>
                <a:endCxn id="55" idx="1"/>
              </p:cNvCxnSpPr>
              <p:nvPr/>
            </p:nvCxnSpPr>
            <p:spPr>
              <a:xfrm>
                <a:off x="5525073" y="2496825"/>
                <a:ext cx="3151248" cy="529051"/>
              </a:xfrm>
              <a:prstGeom prst="bentConnector3">
                <a:avLst>
                  <a:gd name="adj1" fmla="val -176"/>
                </a:avLst>
              </a:prstGeom>
              <a:ln w="19050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99D61EF5-7469-2532-4BE7-88789D963C2D}"/>
                  </a:ext>
                </a:extLst>
              </p:cNvPr>
              <p:cNvCxnSpPr>
                <a:cxnSpLocks/>
                <a:stCxn id="55" idx="2"/>
                <a:endCxn id="83" idx="0"/>
              </p:cNvCxnSpPr>
              <p:nvPr/>
            </p:nvCxnSpPr>
            <p:spPr>
              <a:xfrm flipH="1">
                <a:off x="9471848" y="3218652"/>
                <a:ext cx="1" cy="3123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3814DFD-9C32-3E1E-BBEB-992BE1442234}"/>
                  </a:ext>
                </a:extLst>
              </p:cNvPr>
              <p:cNvSpPr txBox="1"/>
              <p:nvPr/>
            </p:nvSpPr>
            <p:spPr>
              <a:xfrm>
                <a:off x="7347606" y="3530969"/>
                <a:ext cx="42484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Potential Match Content Sections (timestamps)</a:t>
                </a:r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7FB436F6-CA3D-846F-4F76-A57B8331E0C7}"/>
                  </a:ext>
                </a:extLst>
              </p:cNvPr>
              <p:cNvSpPr/>
              <p:nvPr/>
            </p:nvSpPr>
            <p:spPr>
              <a:xfrm>
                <a:off x="7995473" y="4191513"/>
                <a:ext cx="2952750" cy="67584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Object Detection + Identity Matching Models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08F5EC74-7129-D578-3CDC-C20A66158CA7}"/>
                  </a:ext>
                </a:extLst>
              </p:cNvPr>
              <p:cNvCxnSpPr>
                <a:cxnSpLocks/>
                <a:stCxn id="83" idx="2"/>
                <a:endCxn id="84" idx="0"/>
              </p:cNvCxnSpPr>
              <p:nvPr/>
            </p:nvCxnSpPr>
            <p:spPr>
              <a:xfrm>
                <a:off x="9471848" y="3838746"/>
                <a:ext cx="0" cy="3527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ctor: Elbow 96">
                <a:extLst>
                  <a:ext uri="{FF2B5EF4-FFF2-40B4-BE49-F238E27FC236}">
                    <a16:creationId xmlns:a16="http://schemas.microsoft.com/office/drawing/2014/main" id="{3F01EBC2-582C-100A-721A-E5EC8CA49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0356" y="2469972"/>
                <a:ext cx="2832734" cy="2219266"/>
              </a:xfrm>
              <a:prstGeom prst="bentConnector3">
                <a:avLst>
                  <a:gd name="adj1" fmla="val 235"/>
                </a:avLst>
              </a:prstGeom>
              <a:ln w="19050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0" name="Connector: Elbow 99">
                <a:extLst>
                  <a:ext uri="{FF2B5EF4-FFF2-40B4-BE49-F238E27FC236}">
                    <a16:creationId xmlns:a16="http://schemas.microsoft.com/office/drawing/2014/main" id="{40486F69-652D-1156-EE14-872F9BA60B6A}"/>
                  </a:ext>
                </a:extLst>
              </p:cNvPr>
              <p:cNvCxnSpPr>
                <a:cxnSpLocks/>
                <a:endCxn id="84" idx="1"/>
              </p:cNvCxnSpPr>
              <p:nvPr/>
            </p:nvCxnSpPr>
            <p:spPr>
              <a:xfrm>
                <a:off x="4688680" y="2496825"/>
                <a:ext cx="3306793" cy="2032612"/>
              </a:xfrm>
              <a:prstGeom prst="bentConnector3">
                <a:avLst>
                  <a:gd name="adj1" fmla="val 169"/>
                </a:avLst>
              </a:prstGeom>
              <a:ln w="19050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4" name="Connector: Elbow 103">
                <a:extLst>
                  <a:ext uri="{FF2B5EF4-FFF2-40B4-BE49-F238E27FC236}">
                    <a16:creationId xmlns:a16="http://schemas.microsoft.com/office/drawing/2014/main" id="{57AE98A5-A95B-8A62-01EA-9A9A762099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5677" y="2496825"/>
                <a:ext cx="3697413" cy="1864351"/>
              </a:xfrm>
              <a:prstGeom prst="bentConnector3">
                <a:avLst>
                  <a:gd name="adj1" fmla="val 23"/>
                </a:avLst>
              </a:prstGeom>
              <a:ln w="19050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D1D6EA1-3931-920E-D8CC-25E3C5C069E3}"/>
                  </a:ext>
                </a:extLst>
              </p:cNvPr>
              <p:cNvSpPr txBox="1"/>
              <p:nvPr/>
            </p:nvSpPr>
            <p:spPr>
              <a:xfrm>
                <a:off x="7888509" y="5282149"/>
                <a:ext cx="31666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Match Content Sections (timestamps)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232897E6-7310-CFC0-F00D-8FE5D86FF11D}"/>
                  </a:ext>
                </a:extLst>
              </p:cNvPr>
              <p:cNvCxnSpPr>
                <a:stCxn id="84" idx="2"/>
                <a:endCxn id="117" idx="0"/>
              </p:cNvCxnSpPr>
              <p:nvPr/>
            </p:nvCxnSpPr>
            <p:spPr>
              <a:xfrm>
                <a:off x="9471848" y="4867361"/>
                <a:ext cx="0" cy="4147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C5627E01-E144-9AE4-1452-3785FDBD18E5}"/>
                </a:ext>
              </a:extLst>
            </p:cNvPr>
            <p:cNvSpPr/>
            <p:nvPr/>
          </p:nvSpPr>
          <p:spPr>
            <a:xfrm>
              <a:off x="575308" y="475220"/>
              <a:ext cx="5529676" cy="60293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7CB0631-ABF0-0A99-51C9-2A79D9A079A6}"/>
                </a:ext>
              </a:extLst>
            </p:cNvPr>
            <p:cNvSpPr/>
            <p:nvPr/>
          </p:nvSpPr>
          <p:spPr>
            <a:xfrm>
              <a:off x="6827309" y="475219"/>
              <a:ext cx="4626167" cy="60293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3EB8AF43-B795-4997-2C5B-6A7BB010EBF8}"/>
                </a:ext>
              </a:extLst>
            </p:cNvPr>
            <p:cNvSpPr txBox="1"/>
            <p:nvPr/>
          </p:nvSpPr>
          <p:spPr>
            <a:xfrm>
              <a:off x="597611" y="500198"/>
              <a:ext cx="19662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Candidate Selection 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D1A95C2-7744-A5D2-8122-FEEF5B208F2A}"/>
                </a:ext>
              </a:extLst>
            </p:cNvPr>
            <p:cNvSpPr txBox="1"/>
            <p:nvPr/>
          </p:nvSpPr>
          <p:spPr>
            <a:xfrm>
              <a:off x="6844276" y="505096"/>
              <a:ext cx="20996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Local Content Selection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3270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Mu-Ruei Tseng</dc:creator>
  <cp:lastModifiedBy>Mu-Ruei Tseng</cp:lastModifiedBy>
  <cp:revision>3</cp:revision>
  <dcterms:created xsi:type="dcterms:W3CDTF">2024-10-03T21:15:47Z</dcterms:created>
  <dcterms:modified xsi:type="dcterms:W3CDTF">2024-10-03T21:50:18Z</dcterms:modified>
</cp:coreProperties>
</file>