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君模 謝" userId="fb98738c-0adc-42c5-9155-d9227db4969a" providerId="ADAL" clId="{3229D033-4DA0-40C5-8A9C-D4A122BD23BC}"/>
    <pc:docChg chg="addSld modSld">
      <pc:chgData name="君模 謝" userId="fb98738c-0adc-42c5-9155-d9227db4969a" providerId="ADAL" clId="{3229D033-4DA0-40C5-8A9C-D4A122BD23BC}" dt="2019-06-11T09:41:20.990" v="47" actId="1076"/>
      <pc:docMkLst>
        <pc:docMk/>
      </pc:docMkLst>
      <pc:sldChg chg="modSp add">
        <pc:chgData name="君模 謝" userId="fb98738c-0adc-42c5-9155-d9227db4969a" providerId="ADAL" clId="{3229D033-4DA0-40C5-8A9C-D4A122BD23BC}" dt="2019-06-11T09:41:20.990" v="47" actId="1076"/>
        <pc:sldMkLst>
          <pc:docMk/>
          <pc:sldMk cId="1978267647" sldId="269"/>
        </pc:sldMkLst>
        <pc:spChg chg="mod">
          <ac:chgData name="君模 謝" userId="fb98738c-0adc-42c5-9155-d9227db4969a" providerId="ADAL" clId="{3229D033-4DA0-40C5-8A9C-D4A122BD23BC}" dt="2019-06-11T09:39:42.405" v="44"/>
          <ac:spMkLst>
            <pc:docMk/>
            <pc:sldMk cId="1978267647" sldId="269"/>
            <ac:spMk id="2" creationId="{AF0E8E24-FF52-4D21-95A4-B7D13671633B}"/>
          </ac:spMkLst>
        </pc:spChg>
        <pc:spChg chg="mod">
          <ac:chgData name="君模 謝" userId="fb98738c-0adc-42c5-9155-d9227db4969a" providerId="ADAL" clId="{3229D033-4DA0-40C5-8A9C-D4A122BD23BC}" dt="2019-06-11T09:41:20.990" v="47" actId="1076"/>
          <ac:spMkLst>
            <pc:docMk/>
            <pc:sldMk cId="1978267647" sldId="269"/>
            <ac:spMk id="3" creationId="{E8E07D0E-F408-4F4D-8D65-A457EB3F07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rrishsieh3059.github.io/FinalProject-Referendu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4B648-FC30-47C2-9F3A-636B0EB71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前端程式設計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/>
              <a:t>──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F6CE07-F4F1-4554-B6F2-DC525225E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經濟二 謝君模 </a:t>
            </a:r>
            <a:r>
              <a:rPr lang="en-US" altLang="zh-TW" dirty="0"/>
              <a:t>B06303059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9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DDC5-523A-4988-9B74-9E2035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 Group 4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  <a:t>Change city</a:t>
            </a:r>
            <a:b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member: 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268C0C-7525-4EDC-AB3D-0C0AAE4F06AC}"/>
              </a:ext>
            </a:extLst>
          </p:cNvPr>
          <p:cNvSpPr txBox="1"/>
          <p:nvPr/>
        </p:nvSpPr>
        <p:spPr>
          <a:xfrm>
            <a:off x="6240426" y="2402618"/>
            <a:ext cx="4526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使用者按地圖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doPan</a:t>
            </a:r>
            <a:endParaRPr lang="en-US" altLang="zh-TW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doZoom</a:t>
            </a:r>
            <a:endParaRPr lang="en-US" altLang="zh-TW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不讓使用者邊移邊放大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clickCity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戳地圖換縣市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ym typeface="Wingdings" panose="05000000000000000000" pitchFamily="2" charset="2"/>
              </a:rPr>
              <a:t>Openlayers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Offcial</a:t>
            </a:r>
            <a:r>
              <a:rPr lang="en-US" altLang="zh-TW" dirty="0">
                <a:sym typeface="Wingdings" panose="05000000000000000000" pitchFamily="2" charset="2"/>
              </a:rPr>
              <a:t> Onclick Function </a:t>
            </a:r>
            <a:endParaRPr lang="en-US" altLang="zh-TW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953DD9A-5D6C-40A0-8687-DBEDB62DF290}"/>
              </a:ext>
            </a:extLst>
          </p:cNvPr>
          <p:cNvSpPr txBox="1">
            <a:spLocks/>
          </p:cNvSpPr>
          <p:nvPr/>
        </p:nvSpPr>
        <p:spPr>
          <a:xfrm>
            <a:off x="4885013" y="1040017"/>
            <a:ext cx="2836332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err="1"/>
              <a:t>changeCity</a:t>
            </a:r>
            <a:endParaRPr lang="en-US" altLang="zh-TW" sz="3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7830EB-B3B7-43A5-8868-5147F2D902A8}"/>
              </a:ext>
            </a:extLst>
          </p:cNvPr>
          <p:cNvSpPr txBox="1"/>
          <p:nvPr/>
        </p:nvSpPr>
        <p:spPr>
          <a:xfrm>
            <a:off x="6303179" y="4894653"/>
            <a:ext cx="4526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使用者用下拉式選單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changeCity</a:t>
            </a:r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CC0AC4-41BF-4137-8A64-6B53816A281A}"/>
              </a:ext>
            </a:extLst>
          </p:cNvPr>
          <p:cNvSpPr txBox="1"/>
          <p:nvPr/>
        </p:nvSpPr>
        <p:spPr>
          <a:xfrm>
            <a:off x="5645395" y="1864736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5"/>
                </a:solidFill>
              </a:rPr>
              <a:t>Part I</a:t>
            </a:r>
            <a:endParaRPr lang="zh-TW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FAE476-077C-4F2B-BDEA-50B643164E53}"/>
              </a:ext>
            </a:extLst>
          </p:cNvPr>
          <p:cNvSpPr txBox="1"/>
          <p:nvPr/>
        </p:nvSpPr>
        <p:spPr>
          <a:xfrm>
            <a:off x="5645395" y="4279327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5"/>
                </a:solidFill>
              </a:rPr>
              <a:t>Part II</a:t>
            </a:r>
            <a:endParaRPr lang="zh-TW" alt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2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E8E24-FF52-4D21-95A4-B7D13671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07D0E-F408-4F4D-8D65-A457EB3F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797" y="868680"/>
            <a:ext cx="8797861" cy="512064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https://morrishsieh3059.github.io/FinalProject-Referendum/index.html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26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749DA-BD0E-4F6A-89E3-BA1F8524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B6A0-7A36-4C2E-86FE-CE343D8F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『2018</a:t>
            </a:r>
            <a:r>
              <a:rPr lang="zh-TW" altLang="en-US" dirty="0"/>
              <a:t> 公投的結果</a:t>
            </a:r>
            <a:r>
              <a:rPr lang="en-US" altLang="zh-TW" dirty="0"/>
              <a:t>』</a:t>
            </a:r>
          </a:p>
          <a:p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2018</a:t>
            </a:r>
            <a:r>
              <a:rPr lang="zh-TW" altLang="en-US" dirty="0"/>
              <a:t>的公投結果讓很多人出乎意料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在地圖上呈現各村里的支持</a:t>
            </a:r>
            <a:r>
              <a:rPr lang="en-US" altLang="zh-TW" dirty="0"/>
              <a:t>/</a:t>
            </a:r>
            <a:r>
              <a:rPr lang="zh-TW" altLang="en-US" dirty="0"/>
              <a:t>反對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選表格可以看到詳細的票數情況</a:t>
            </a:r>
          </a:p>
        </p:txBody>
      </p:sp>
    </p:spTree>
    <p:extLst>
      <p:ext uri="{BB962C8B-B14F-4D97-AF65-F5344CB8AC3E}">
        <p14:creationId xmlns:p14="http://schemas.microsoft.com/office/powerpoint/2010/main" val="18753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1D3A-1FE4-4881-8D2B-ED40E254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網頁概覽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668CB1-BF20-4AB5-80BA-DB7E0BF7A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53"/>
          <a:stretch/>
        </p:blipFill>
        <p:spPr>
          <a:xfrm>
            <a:off x="3779091" y="1240911"/>
            <a:ext cx="7749522" cy="43761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D70E63-74D1-41D9-82EA-DEDEA59B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96" y="1702725"/>
            <a:ext cx="3346847" cy="37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028AA-1234-48EA-8A6E-A78CDF41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參考函式庫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911C5-A43D-489E-97DD-57FE0E88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b="1" dirty="0" err="1"/>
              <a:t>Openlayers</a:t>
            </a:r>
            <a:endParaRPr lang="en-US" altLang="zh-TW" sz="3200" b="1" dirty="0"/>
          </a:p>
          <a:p>
            <a:r>
              <a:rPr lang="en-US" altLang="zh-TW" sz="3200" b="1" dirty="0"/>
              <a:t>Semantic UI</a:t>
            </a:r>
          </a:p>
          <a:p>
            <a:r>
              <a:rPr lang="en-US" altLang="zh-TW" sz="3200" b="1" dirty="0"/>
              <a:t>jQuery</a:t>
            </a:r>
            <a:endParaRPr lang="zh-TW" altLang="en-US" sz="3200" b="1" dirty="0"/>
          </a:p>
        </p:txBody>
      </p:sp>
      <p:pic>
        <p:nvPicPr>
          <p:cNvPr id="1026" name="Picture 2" descr="ãopenlayersãçåçæå°çµæ">
            <a:extLst>
              <a:ext uri="{FF2B5EF4-FFF2-40B4-BE49-F238E27FC236}">
                <a16:creationId xmlns:a16="http://schemas.microsoft.com/office/drawing/2014/main" id="{0A1E62B5-A09C-4D82-AAF0-B80456F7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5000" l="6000" r="94000">
                        <a14:foregroundMark x1="53000" y1="95000" x2="53000" y2="95000"/>
                        <a14:foregroundMark x1="6000" y1="39000" x2="6000" y2="39000"/>
                        <a14:foregroundMark x1="50000" y1="4000" x2="50000" y2="4000"/>
                        <a14:foregroundMark x1="90000" y1="40000" x2="90000" y2="40000"/>
                        <a14:foregroundMark x1="94000" y1="40000" x2="940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74" y="2887478"/>
            <a:ext cx="952500" cy="952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semantic uiãçåçæå°çµæ">
            <a:extLst>
              <a:ext uri="{FF2B5EF4-FFF2-40B4-BE49-F238E27FC236}">
                <a16:creationId xmlns:a16="http://schemas.microsoft.com/office/drawing/2014/main" id="{CFDE44F2-FD61-4CCB-8A3C-BF65756D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72" y="2887478"/>
            <a:ext cx="952500" cy="95250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jqueryãçåçæå°çµæ">
            <a:extLst>
              <a:ext uri="{FF2B5EF4-FFF2-40B4-BE49-F238E27FC236}">
                <a16:creationId xmlns:a16="http://schemas.microsoft.com/office/drawing/2014/main" id="{865C866D-CAC4-4D4A-AD17-1BC3334C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057" y="2819122"/>
            <a:ext cx="1089212" cy="1089212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9A4A-B91F-45E7-BA04-8701BAD1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B5A97C-50A4-41FC-9F03-6AAA1F70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02" y="296908"/>
            <a:ext cx="3452159" cy="62641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A2F20-2975-4C2D-AA50-9EF67B0BED51}"/>
              </a:ext>
            </a:extLst>
          </p:cNvPr>
          <p:cNvSpPr txBox="1"/>
          <p:nvPr/>
        </p:nvSpPr>
        <p:spPr>
          <a:xfrm>
            <a:off x="8919882" y="2407113"/>
            <a:ext cx="12460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A3F38"/>
                </a:solidFill>
              </a:rPr>
              <a:t>Group 1</a:t>
            </a:r>
            <a:endParaRPr lang="zh-TW" altLang="en-US" dirty="0">
              <a:solidFill>
                <a:srgbClr val="4A3F38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DE83C2-BE99-47A9-B208-599347B28424}"/>
              </a:ext>
            </a:extLst>
          </p:cNvPr>
          <p:cNvSpPr txBox="1"/>
          <p:nvPr/>
        </p:nvSpPr>
        <p:spPr>
          <a:xfrm>
            <a:off x="8919882" y="3536666"/>
            <a:ext cx="12460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A3F38"/>
                </a:solidFill>
              </a:rPr>
              <a:t>Group 2</a:t>
            </a:r>
            <a:endParaRPr lang="zh-TW" altLang="en-US" dirty="0">
              <a:solidFill>
                <a:srgbClr val="4A3F38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E4A9E3-0729-47EF-880B-15CCC85BF3E8}"/>
              </a:ext>
            </a:extLst>
          </p:cNvPr>
          <p:cNvSpPr txBox="1"/>
          <p:nvPr/>
        </p:nvSpPr>
        <p:spPr>
          <a:xfrm>
            <a:off x="8919882" y="4702077"/>
            <a:ext cx="12460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A3F38"/>
                </a:solidFill>
              </a:rPr>
              <a:t>Group 3</a:t>
            </a:r>
            <a:endParaRPr lang="zh-TW" altLang="en-US" dirty="0">
              <a:solidFill>
                <a:srgbClr val="4A3F38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6E5BEB-573F-4287-811F-245A38B0E3FE}"/>
              </a:ext>
            </a:extLst>
          </p:cNvPr>
          <p:cNvSpPr txBox="1"/>
          <p:nvPr/>
        </p:nvSpPr>
        <p:spPr>
          <a:xfrm>
            <a:off x="8919882" y="5607679"/>
            <a:ext cx="12460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A3F38"/>
                </a:solidFill>
              </a:rPr>
              <a:t>Group 4</a:t>
            </a:r>
            <a:endParaRPr lang="zh-TW" altLang="en-US" dirty="0">
              <a:solidFill>
                <a:srgbClr val="4A3F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5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DDC5-523A-4988-9B74-9E2035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 Group 1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  <a:t>BASIC</a:t>
            </a:r>
            <a:br>
              <a:rPr lang="en-US" altLang="zh-TW" dirty="0"/>
            </a:b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member: 2</a:t>
            </a:r>
            <a:endParaRPr lang="zh-TW" altLang="en-US" dirty="0">
              <a:solidFill>
                <a:schemeClr val="tx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DD24C-9A1D-40AE-923B-2843F81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197" y="1393023"/>
            <a:ext cx="2836332" cy="3259657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/>
              <a:t>request</a:t>
            </a:r>
          </a:p>
          <a:p>
            <a:endParaRPr lang="en-US" altLang="zh-TW" sz="3200" b="1" dirty="0"/>
          </a:p>
          <a:p>
            <a:pPr marL="0" indent="0">
              <a:buNone/>
            </a:pPr>
            <a:endParaRPr lang="en-US" altLang="zh-TW" sz="3200" b="1" dirty="0"/>
          </a:p>
          <a:p>
            <a:pPr marL="0" indent="0">
              <a:buNone/>
            </a:pPr>
            <a:endParaRPr lang="en-US" altLang="zh-TW" sz="3200" b="1" dirty="0"/>
          </a:p>
          <a:p>
            <a:pPr marL="0" indent="0">
              <a:buNone/>
            </a:pPr>
            <a:endParaRPr lang="en-US" altLang="zh-TW" sz="3200" b="1" dirty="0"/>
          </a:p>
          <a:p>
            <a:r>
              <a:rPr lang="en-US" altLang="zh-TW" sz="3200" b="1" dirty="0" err="1"/>
              <a:t>district_data</a:t>
            </a:r>
            <a:endParaRPr lang="en-US" altLang="zh-TW" sz="3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170CB71-4D25-4275-BE35-BD00C9B652BF}"/>
              </a:ext>
            </a:extLst>
          </p:cNvPr>
          <p:cNvSpPr txBox="1"/>
          <p:nvPr/>
        </p:nvSpPr>
        <p:spPr>
          <a:xfrm>
            <a:off x="6804211" y="1922018"/>
            <a:ext cx="2904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介接所有資料</a:t>
            </a:r>
            <a:endParaRPr lang="en-US" altLang="zh-TW" dirty="0"/>
          </a:p>
          <a:p>
            <a:pPr marL="800100" lvl="1" indent="-342900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地圖</a:t>
            </a:r>
            <a:endParaRPr lang="en-US" altLang="zh-TW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各公投案</a:t>
            </a:r>
            <a:endParaRPr lang="en-US" altLang="zh-TW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42900" indent="-342900">
              <a:buClr>
                <a:schemeClr val="tx1"/>
              </a:buClr>
              <a:buAutoNum type="arabicPeriod" startAt="2"/>
            </a:pPr>
            <a:r>
              <a:rPr lang="zh-TW" altLang="en-US" dirty="0"/>
              <a:t>函數</a:t>
            </a:r>
            <a:endParaRPr lang="en-US" altLang="zh-TW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dirty="0" err="1"/>
              <a:t>loadVill</a:t>
            </a:r>
            <a:endParaRPr lang="en-US" altLang="zh-TW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seven ~ sixteen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4A74AF-8E96-4A97-9584-DF5C48A56703}"/>
              </a:ext>
            </a:extLst>
          </p:cNvPr>
          <p:cNvSpPr txBox="1"/>
          <p:nvPr/>
        </p:nvSpPr>
        <p:spPr>
          <a:xfrm>
            <a:off x="6804211" y="4812343"/>
            <a:ext cx="39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記錄所有鄉鎮市區 </a:t>
            </a:r>
            <a:r>
              <a:rPr lang="en-US" altLang="zh-TW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281593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DDC5-523A-4988-9B74-9E2035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 Group 2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  <a:t>MAP</a:t>
            </a:r>
            <a:b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member: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DD24C-9A1D-40AE-923B-2843F81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277" y="468825"/>
            <a:ext cx="2836332" cy="5920349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Index</a:t>
            </a:r>
          </a:p>
          <a:p>
            <a:endParaRPr lang="en-US" altLang="zh-TW" sz="3200" b="1" dirty="0"/>
          </a:p>
          <a:p>
            <a:endParaRPr lang="en-US" altLang="zh-TW" sz="3200" b="1" dirty="0"/>
          </a:p>
          <a:p>
            <a:endParaRPr lang="en-US" altLang="zh-TW" sz="3200" b="1" dirty="0"/>
          </a:p>
          <a:p>
            <a:r>
              <a:rPr lang="en-US" altLang="zh-TW" sz="3200" b="1" dirty="0"/>
              <a:t>Draw</a:t>
            </a:r>
          </a:p>
          <a:p>
            <a:endParaRPr lang="en-US" altLang="zh-TW" sz="3200" b="1" dirty="0"/>
          </a:p>
          <a:p>
            <a:endParaRPr lang="en-US" altLang="zh-TW" sz="3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170CB71-4D25-4275-BE35-BD00C9B652BF}"/>
              </a:ext>
            </a:extLst>
          </p:cNvPr>
          <p:cNvSpPr txBox="1"/>
          <p:nvPr/>
        </p:nvSpPr>
        <p:spPr>
          <a:xfrm>
            <a:off x="5574139" y="2025121"/>
            <a:ext cx="6230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設定好地圖 </a:t>
            </a:r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dirty="0" err="1"/>
              <a:t>Openlayers</a:t>
            </a:r>
            <a:r>
              <a:rPr lang="en-US" altLang="zh-TW" dirty="0"/>
              <a:t>)</a:t>
            </a:r>
          </a:p>
          <a:p>
            <a:pPr marL="342900" indent="-342900">
              <a:buClr>
                <a:schemeClr val="tx1"/>
              </a:buClr>
              <a:buAutoNum type="arabicPeriod" startAt="2"/>
            </a:pPr>
            <a:r>
              <a:rPr lang="en-US" altLang="zh-TW" dirty="0"/>
              <a:t>Var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框架：</a:t>
            </a:r>
            <a:r>
              <a:rPr lang="en-US" altLang="zh-TW" dirty="0"/>
              <a:t>View</a:t>
            </a:r>
            <a:r>
              <a:rPr lang="zh-TW" altLang="en-US" dirty="0"/>
              <a:t>、</a:t>
            </a:r>
            <a:r>
              <a:rPr lang="en-US" altLang="zh-TW" dirty="0"/>
              <a:t>Raster</a:t>
            </a:r>
            <a:r>
              <a:rPr lang="zh-TW" altLang="en-US" dirty="0"/>
              <a:t>、</a:t>
            </a:r>
            <a:r>
              <a:rPr lang="en-US" altLang="zh-TW" dirty="0"/>
              <a:t>Vector</a:t>
            </a:r>
            <a:r>
              <a:rPr lang="zh-TW" altLang="en-US" dirty="0"/>
              <a:t>、</a:t>
            </a:r>
            <a:r>
              <a:rPr lang="en-US" altLang="zh-TW" dirty="0" err="1"/>
              <a:t>vectorSource</a:t>
            </a:r>
            <a:endParaRPr lang="en-US" altLang="zh-TW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圖層：</a:t>
            </a:r>
            <a:r>
              <a:rPr lang="en-US" altLang="zh-TW" dirty="0" err="1"/>
              <a:t>villLayer</a:t>
            </a:r>
            <a:r>
              <a:rPr lang="zh-TW" altLang="en-US" dirty="0"/>
              <a:t>、</a:t>
            </a:r>
            <a:r>
              <a:rPr lang="en-US" altLang="zh-TW" dirty="0"/>
              <a:t>my_layer1</a:t>
            </a:r>
            <a:r>
              <a:rPr lang="zh-TW" altLang="en-US" dirty="0"/>
              <a:t>、</a:t>
            </a:r>
            <a:r>
              <a:rPr lang="en-US" altLang="zh-TW" dirty="0"/>
              <a:t>my_layer2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架設：</a:t>
            </a:r>
            <a:r>
              <a:rPr lang="en-US" altLang="zh-TW" dirty="0"/>
              <a:t>map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4A74AF-8E96-4A97-9584-DF5C48A56703}"/>
              </a:ext>
            </a:extLst>
          </p:cNvPr>
          <p:cNvSpPr txBox="1"/>
          <p:nvPr/>
        </p:nvSpPr>
        <p:spPr>
          <a:xfrm>
            <a:off x="5574139" y="4597080"/>
            <a:ext cx="398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設定地圖呈現的色階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/>
              <a:t>getStyle7 ~ getStyle16</a:t>
            </a:r>
          </a:p>
        </p:txBody>
      </p:sp>
    </p:spTree>
    <p:extLst>
      <p:ext uri="{BB962C8B-B14F-4D97-AF65-F5344CB8AC3E}">
        <p14:creationId xmlns:p14="http://schemas.microsoft.com/office/powerpoint/2010/main" val="145519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DDC5-523A-4988-9B74-9E2035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 Group 2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  <a:t>MAP</a:t>
            </a:r>
            <a:b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member: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DD24C-9A1D-40AE-923B-2843F81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487" y="390215"/>
            <a:ext cx="2836332" cy="4258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b="1" dirty="0"/>
          </a:p>
          <a:p>
            <a:r>
              <a:rPr lang="en-US" altLang="zh-TW" sz="3200" b="1" dirty="0" err="1"/>
              <a:t>CallDraw</a:t>
            </a:r>
            <a:endParaRPr lang="en-US" altLang="zh-TW" sz="3200" b="1" dirty="0"/>
          </a:p>
          <a:p>
            <a:endParaRPr lang="en-US" altLang="zh-TW" sz="3200" b="1" dirty="0"/>
          </a:p>
          <a:p>
            <a:endParaRPr lang="en-US" altLang="zh-TW" sz="3200" b="1" dirty="0"/>
          </a:p>
          <a:p>
            <a:endParaRPr lang="en-US" altLang="zh-TW" sz="3200" b="1" dirty="0"/>
          </a:p>
          <a:p>
            <a:r>
              <a:rPr lang="en-US" altLang="zh-TW" sz="3200" b="1" dirty="0"/>
              <a:t>Paint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268C0C-7525-4EDC-AB3D-0C0AAE4F06AC}"/>
              </a:ext>
            </a:extLst>
          </p:cNvPr>
          <p:cNvSpPr txBox="1"/>
          <p:nvPr/>
        </p:nvSpPr>
        <p:spPr>
          <a:xfrm>
            <a:off x="6437653" y="2148118"/>
            <a:ext cx="398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決定圖層上甚麼公投的顏色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Var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/>
              <a:t>drawCheck1</a:t>
            </a:r>
            <a:r>
              <a:rPr lang="zh-TW" altLang="en-US" dirty="0"/>
              <a:t>、</a:t>
            </a:r>
            <a:r>
              <a:rPr lang="en-US" altLang="zh-TW" dirty="0"/>
              <a:t>drawCheck2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/>
              <a:t>callDraw1</a:t>
            </a:r>
            <a:r>
              <a:rPr lang="zh-TW" altLang="en-US" dirty="0"/>
              <a:t>、</a:t>
            </a:r>
            <a:r>
              <a:rPr lang="en-US" altLang="zh-TW" dirty="0"/>
              <a:t>callDraw2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972735-3D28-463E-B5B2-5C5F144DEF9E}"/>
              </a:ext>
            </a:extLst>
          </p:cNvPr>
          <p:cNvSpPr txBox="1"/>
          <p:nvPr/>
        </p:nvSpPr>
        <p:spPr>
          <a:xfrm>
            <a:off x="6437653" y="4648450"/>
            <a:ext cx="398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畫上去地圖 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villVisual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90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DDC5-523A-4988-9B74-9E2035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 Group 3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  <a:t>TABLE</a:t>
            </a:r>
            <a:br>
              <a:rPr lang="en-US" altLang="zh-TW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member: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DD24C-9A1D-40AE-923B-2843F81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885" y="932904"/>
            <a:ext cx="2836332" cy="2851012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table</a:t>
            </a:r>
          </a:p>
          <a:p>
            <a:endParaRPr lang="en-US" altLang="zh-TW" sz="3200" b="1" dirty="0"/>
          </a:p>
          <a:p>
            <a:pPr marL="0" indent="0">
              <a:buNone/>
            </a:pPr>
            <a:endParaRPr lang="en-US" altLang="zh-TW" sz="3200" b="1" dirty="0"/>
          </a:p>
          <a:p>
            <a:r>
              <a:rPr lang="en-US" altLang="zh-TW" sz="3200" b="1" dirty="0" err="1"/>
              <a:t>vill</a:t>
            </a:r>
            <a:endParaRPr lang="en-US" altLang="zh-TW" sz="3200" b="1" dirty="0"/>
          </a:p>
          <a:p>
            <a:pPr marL="0" indent="0">
              <a:buNone/>
            </a:pPr>
            <a:endParaRPr lang="en-US" altLang="zh-TW" sz="32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268C0C-7525-4EDC-AB3D-0C0AAE4F06AC}"/>
              </a:ext>
            </a:extLst>
          </p:cNvPr>
          <p:cNvSpPr txBox="1"/>
          <p:nvPr/>
        </p:nvSpPr>
        <p:spPr>
          <a:xfrm>
            <a:off x="6303179" y="1501682"/>
            <a:ext cx="398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把使用者選擇的結果，放進表格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vill_table</a:t>
            </a:r>
            <a:endParaRPr lang="en-US" altLang="zh-TW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district_table</a:t>
            </a:r>
            <a:endParaRPr lang="en-US" altLang="zh-TW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city_table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972735-3D28-463E-B5B2-5C5F144DEF9E}"/>
              </a:ext>
            </a:extLst>
          </p:cNvPr>
          <p:cNvSpPr txBox="1"/>
          <p:nvPr/>
        </p:nvSpPr>
        <p:spPr>
          <a:xfrm>
            <a:off x="6303179" y="4935320"/>
            <a:ext cx="398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根據所選的公投案，抓出資料 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/>
              <a:t>condition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request.js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5F4B89-6701-422E-BCF8-A91493E0487F}"/>
              </a:ext>
            </a:extLst>
          </p:cNvPr>
          <p:cNvSpPr txBox="1"/>
          <p:nvPr/>
        </p:nvSpPr>
        <p:spPr>
          <a:xfrm>
            <a:off x="6286246" y="3322251"/>
            <a:ext cx="398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插入下拉式選單中的行政區劃 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Function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err="1"/>
              <a:t>Vill</a:t>
            </a:r>
            <a:r>
              <a:rPr lang="en-US" altLang="zh-TW" dirty="0"/>
              <a:t> (***)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953DD9A-5D6C-40A0-8687-DBEDB62DF290}"/>
              </a:ext>
            </a:extLst>
          </p:cNvPr>
          <p:cNvSpPr txBox="1">
            <a:spLocks/>
          </p:cNvSpPr>
          <p:nvPr/>
        </p:nvSpPr>
        <p:spPr>
          <a:xfrm>
            <a:off x="5171885" y="4127157"/>
            <a:ext cx="2836332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8305110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194</TotalTime>
  <Words>277</Words>
  <Application>Microsoft Office PowerPoint</Application>
  <PresentationFormat>寬螢幕</PresentationFormat>
  <Paragraphs>96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Algerian</vt:lpstr>
      <vt:lpstr>Arial</vt:lpstr>
      <vt:lpstr>Corbel</vt:lpstr>
      <vt:lpstr>Wingdings</vt:lpstr>
      <vt:lpstr>Wingdings 2</vt:lpstr>
      <vt:lpstr>框架</vt:lpstr>
      <vt:lpstr>前端程式設計   ──Final Project</vt:lpstr>
      <vt:lpstr>主題簡介</vt:lpstr>
      <vt:lpstr>網頁概覽</vt:lpstr>
      <vt:lpstr>參考函式庫</vt:lpstr>
      <vt:lpstr>專案架構</vt:lpstr>
      <vt:lpstr>JS  Group 1  BASIC member: 2</vt:lpstr>
      <vt:lpstr>JS  Group 2  MAP member: 4</vt:lpstr>
      <vt:lpstr>JS  Group 2  MAP member: 4</vt:lpstr>
      <vt:lpstr>JS  Group 3  TABLE member: 3</vt:lpstr>
      <vt:lpstr>JS  Group 4  Change city member: 1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前端程式設計   ──Final Project</dc:title>
  <dc:creator>君模 謝</dc:creator>
  <cp:lastModifiedBy>君模 謝</cp:lastModifiedBy>
  <cp:revision>9</cp:revision>
  <dcterms:created xsi:type="dcterms:W3CDTF">2019-06-11T06:26:44Z</dcterms:created>
  <dcterms:modified xsi:type="dcterms:W3CDTF">2019-06-11T09:41:24Z</dcterms:modified>
</cp:coreProperties>
</file>