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6" r:id="rId7"/>
    <p:sldId id="268" r:id="rId8"/>
    <p:sldId id="270" r:id="rId9"/>
    <p:sldId id="272" r:id="rId10"/>
    <p:sldId id="273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942DC4-1D62-464F-9566-9B7B1CD726C2}" v="88" dt="2022-01-13T10:29:43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c79309a314cfa52" providerId="LiveId" clId="{BE942DC4-1D62-464F-9566-9B7B1CD726C2}"/>
    <pc:docChg chg="addSld delSld modSld">
      <pc:chgData name="" userId="cc79309a314cfa52" providerId="LiveId" clId="{BE942DC4-1D62-464F-9566-9B7B1CD726C2}" dt="2022-01-13T10:29:43.947" v="87"/>
      <pc:docMkLst>
        <pc:docMk/>
      </pc:docMkLst>
      <pc:sldChg chg="setBg">
        <pc:chgData name="" userId="cc79309a314cfa52" providerId="LiveId" clId="{BE942DC4-1D62-464F-9566-9B7B1CD726C2}" dt="2022-01-13T10:06:48.687" v="61"/>
        <pc:sldMkLst>
          <pc:docMk/>
          <pc:sldMk cId="709013473" sldId="256"/>
        </pc:sldMkLst>
      </pc:sldChg>
      <pc:sldChg chg="modSp del">
        <pc:chgData name="" userId="cc79309a314cfa52" providerId="LiveId" clId="{BE942DC4-1D62-464F-9566-9B7B1CD726C2}" dt="2022-01-13T10:05:48.915" v="18" actId="2696"/>
        <pc:sldMkLst>
          <pc:docMk/>
          <pc:sldMk cId="1686454304" sldId="258"/>
        </pc:sldMkLst>
        <pc:spChg chg="mod">
          <ac:chgData name="" userId="cc79309a314cfa52" providerId="LiveId" clId="{BE942DC4-1D62-464F-9566-9B7B1CD726C2}" dt="2022-01-13T09:52:52.537" v="17" actId="20577"/>
          <ac:spMkLst>
            <pc:docMk/>
            <pc:sldMk cId="1686454304" sldId="258"/>
            <ac:spMk id="2" creationId="{64838158-F445-4005-A9CF-3771E776C551}"/>
          </ac:spMkLst>
        </pc:spChg>
      </pc:sldChg>
      <pc:sldChg chg="addSp delSp modSp">
        <pc:chgData name="" userId="cc79309a314cfa52" providerId="LiveId" clId="{BE942DC4-1D62-464F-9566-9B7B1CD726C2}" dt="2022-01-13T10:29:31.490" v="86" actId="931"/>
        <pc:sldMkLst>
          <pc:docMk/>
          <pc:sldMk cId="3697150752" sldId="259"/>
        </pc:sldMkLst>
        <pc:spChg chg="mod">
          <ac:chgData name="" userId="cc79309a314cfa52" providerId="LiveId" clId="{BE942DC4-1D62-464F-9566-9B7B1CD726C2}" dt="2022-01-13T10:29:07.508" v="85" actId="2711"/>
          <ac:spMkLst>
            <pc:docMk/>
            <pc:sldMk cId="3697150752" sldId="259"/>
            <ac:spMk id="2" creationId="{B47F6BE8-BDBE-4ADD-8003-CE9D12761E29}"/>
          </ac:spMkLst>
        </pc:spChg>
        <pc:spChg chg="del">
          <ac:chgData name="" userId="cc79309a314cfa52" providerId="LiveId" clId="{BE942DC4-1D62-464F-9566-9B7B1CD726C2}" dt="2022-01-13T10:29:31.490" v="86" actId="931"/>
          <ac:spMkLst>
            <pc:docMk/>
            <pc:sldMk cId="3697150752" sldId="259"/>
            <ac:spMk id="3" creationId="{712BC7EA-6D10-4B61-B56D-B453099C1350}"/>
          </ac:spMkLst>
        </pc:spChg>
        <pc:picChg chg="add mod">
          <ac:chgData name="" userId="cc79309a314cfa52" providerId="LiveId" clId="{BE942DC4-1D62-464F-9566-9B7B1CD726C2}" dt="2022-01-13T10:29:31.490" v="86" actId="931"/>
          <ac:picMkLst>
            <pc:docMk/>
            <pc:sldMk cId="3697150752" sldId="259"/>
            <ac:picMk id="5" creationId="{551398FA-EBF7-4DA8-88F8-9CD070D15688}"/>
          </ac:picMkLst>
        </pc:picChg>
      </pc:sldChg>
      <pc:sldChg chg="add">
        <pc:chgData name="" userId="cc79309a314cfa52" providerId="LiveId" clId="{BE942DC4-1D62-464F-9566-9B7B1CD726C2}" dt="2022-01-13T10:29:43.947" v="87"/>
        <pc:sldMkLst>
          <pc:docMk/>
          <pc:sldMk cId="850194279" sldId="260"/>
        </pc:sldMkLst>
      </pc:sldChg>
    </pc:docChg>
  </pc:docChgLst>
  <pc:docChgLst>
    <pc:chgData name="Yu Shih" userId="cc79309a314cfa52" providerId="LiveId" clId="{AFA2BA0B-8F3E-444C-98E1-64C7F33F8744}"/>
    <pc:docChg chg="undo custSel addSld delSld modSld sldOrd">
      <pc:chgData name="Yu Shih" userId="cc79309a314cfa52" providerId="LiveId" clId="{AFA2BA0B-8F3E-444C-98E1-64C7F33F8744}" dt="2022-01-13T17:36:54.640" v="358" actId="47"/>
      <pc:docMkLst>
        <pc:docMk/>
      </pc:docMkLst>
      <pc:sldChg chg="addSp modSp mod ord">
        <pc:chgData name="Yu Shih" userId="cc79309a314cfa52" providerId="LiveId" clId="{AFA2BA0B-8F3E-444C-98E1-64C7F33F8744}" dt="2022-01-13T17:09:30.452" v="355" actId="255"/>
        <pc:sldMkLst>
          <pc:docMk/>
          <pc:sldMk cId="3697150752" sldId="259"/>
        </pc:sldMkLst>
        <pc:spChg chg="add mod">
          <ac:chgData name="Yu Shih" userId="cc79309a314cfa52" providerId="LiveId" clId="{AFA2BA0B-8F3E-444C-98E1-64C7F33F8744}" dt="2022-01-13T17:09:30.452" v="355" actId="255"/>
          <ac:spMkLst>
            <pc:docMk/>
            <pc:sldMk cId="3697150752" sldId="259"/>
            <ac:spMk id="6" creationId="{17CDB52F-048E-4B09-9D3E-3407BD6430AD}"/>
          </ac:spMkLst>
        </pc:spChg>
      </pc:sldChg>
      <pc:sldChg chg="delSp modSp mod ord">
        <pc:chgData name="Yu Shih" userId="cc79309a314cfa52" providerId="LiveId" clId="{AFA2BA0B-8F3E-444C-98E1-64C7F33F8744}" dt="2022-01-13T15:36:38.801" v="24" actId="1076"/>
        <pc:sldMkLst>
          <pc:docMk/>
          <pc:sldMk cId="850194279" sldId="260"/>
        </pc:sldMkLst>
        <pc:spChg chg="mod">
          <ac:chgData name="Yu Shih" userId="cc79309a314cfa52" providerId="LiveId" clId="{AFA2BA0B-8F3E-444C-98E1-64C7F33F8744}" dt="2022-01-13T15:36:38.801" v="24" actId="1076"/>
          <ac:spMkLst>
            <pc:docMk/>
            <pc:sldMk cId="850194279" sldId="260"/>
            <ac:spMk id="2" creationId="{4BAC16DA-2325-44A9-BD94-35A53F394E27}"/>
          </ac:spMkLst>
        </pc:spChg>
        <pc:spChg chg="del">
          <ac:chgData name="Yu Shih" userId="cc79309a314cfa52" providerId="LiveId" clId="{AFA2BA0B-8F3E-444C-98E1-64C7F33F8744}" dt="2022-01-13T15:14:14.107" v="4" actId="478"/>
          <ac:spMkLst>
            <pc:docMk/>
            <pc:sldMk cId="850194279" sldId="260"/>
            <ac:spMk id="3" creationId="{8B9362DB-EEAC-4B55-B849-249B715E3FE8}"/>
          </ac:spMkLst>
        </pc:spChg>
      </pc:sldChg>
      <pc:sldChg chg="addSp modSp new mod">
        <pc:chgData name="Yu Shih" userId="cc79309a314cfa52" providerId="LiveId" clId="{AFA2BA0B-8F3E-444C-98E1-64C7F33F8744}" dt="2022-01-13T16:00:31.998" v="37" actId="20577"/>
        <pc:sldMkLst>
          <pc:docMk/>
          <pc:sldMk cId="3236081618" sldId="261"/>
        </pc:sldMkLst>
        <pc:spChg chg="mod">
          <ac:chgData name="Yu Shih" userId="cc79309a314cfa52" providerId="LiveId" clId="{AFA2BA0B-8F3E-444C-98E1-64C7F33F8744}" dt="2022-01-13T15:36:23.814" v="20" actId="113"/>
          <ac:spMkLst>
            <pc:docMk/>
            <pc:sldMk cId="3236081618" sldId="261"/>
            <ac:spMk id="2" creationId="{191AA8EF-46A7-4B88-9F25-ED5B7B471B69}"/>
          </ac:spMkLst>
        </pc:spChg>
        <pc:spChg chg="mod">
          <ac:chgData name="Yu Shih" userId="cc79309a314cfa52" providerId="LiveId" clId="{AFA2BA0B-8F3E-444C-98E1-64C7F33F8744}" dt="2022-01-13T16:00:31.998" v="37" actId="20577"/>
          <ac:spMkLst>
            <pc:docMk/>
            <pc:sldMk cId="3236081618" sldId="261"/>
            <ac:spMk id="3" creationId="{9733724C-3E74-4D13-98F2-906B6D433295}"/>
          </ac:spMkLst>
        </pc:spChg>
        <pc:picChg chg="add mod">
          <ac:chgData name="Yu Shih" userId="cc79309a314cfa52" providerId="LiveId" clId="{AFA2BA0B-8F3E-444C-98E1-64C7F33F8744}" dt="2022-01-13T15:38:47.544" v="34" actId="1076"/>
          <ac:picMkLst>
            <pc:docMk/>
            <pc:sldMk cId="3236081618" sldId="261"/>
            <ac:picMk id="5" creationId="{B787960C-EE75-4AF2-A707-2E9BA1726600}"/>
          </ac:picMkLst>
        </pc:picChg>
      </pc:sldChg>
      <pc:sldChg chg="addSp delSp modSp new mod">
        <pc:chgData name="Yu Shih" userId="cc79309a314cfa52" providerId="LiveId" clId="{AFA2BA0B-8F3E-444C-98E1-64C7F33F8744}" dt="2022-01-13T16:24:22.007" v="207" actId="20577"/>
        <pc:sldMkLst>
          <pc:docMk/>
          <pc:sldMk cId="3293654155" sldId="262"/>
        </pc:sldMkLst>
        <pc:spChg chg="mod">
          <ac:chgData name="Yu Shih" userId="cc79309a314cfa52" providerId="LiveId" clId="{AFA2BA0B-8F3E-444C-98E1-64C7F33F8744}" dt="2022-01-13T16:21:05.414" v="94" actId="1076"/>
          <ac:spMkLst>
            <pc:docMk/>
            <pc:sldMk cId="3293654155" sldId="262"/>
            <ac:spMk id="2" creationId="{06C97797-CABE-4D0D-BFEF-463132B54F72}"/>
          </ac:spMkLst>
        </pc:spChg>
        <pc:spChg chg="del">
          <ac:chgData name="Yu Shih" userId="cc79309a314cfa52" providerId="LiveId" clId="{AFA2BA0B-8F3E-444C-98E1-64C7F33F8744}" dt="2022-01-13T16:08:24.998" v="51" actId="931"/>
          <ac:spMkLst>
            <pc:docMk/>
            <pc:sldMk cId="3293654155" sldId="262"/>
            <ac:spMk id="3" creationId="{D93036D6-203F-4637-9247-5566F114E08B}"/>
          </ac:spMkLst>
        </pc:spChg>
        <pc:spChg chg="add del mod">
          <ac:chgData name="Yu Shih" userId="cc79309a314cfa52" providerId="LiveId" clId="{AFA2BA0B-8F3E-444C-98E1-64C7F33F8744}" dt="2022-01-13T16:21:00.816" v="90"/>
          <ac:spMkLst>
            <pc:docMk/>
            <pc:sldMk cId="3293654155" sldId="262"/>
            <ac:spMk id="6" creationId="{84EE5846-C3D6-4F5B-95C7-5A6B8468CC8D}"/>
          </ac:spMkLst>
        </pc:spChg>
        <pc:spChg chg="add del mod">
          <ac:chgData name="Yu Shih" userId="cc79309a314cfa52" providerId="LiveId" clId="{AFA2BA0B-8F3E-444C-98E1-64C7F33F8744}" dt="2022-01-13T16:21:00.816" v="92"/>
          <ac:spMkLst>
            <pc:docMk/>
            <pc:sldMk cId="3293654155" sldId="262"/>
            <ac:spMk id="7" creationId="{38C78D51-96C5-4315-A231-38C48B2E8FC4}"/>
          </ac:spMkLst>
        </pc:spChg>
        <pc:spChg chg="add mod">
          <ac:chgData name="Yu Shih" userId="cc79309a314cfa52" providerId="LiveId" clId="{AFA2BA0B-8F3E-444C-98E1-64C7F33F8744}" dt="2022-01-13T16:24:22.007" v="207" actId="20577"/>
          <ac:spMkLst>
            <pc:docMk/>
            <pc:sldMk cId="3293654155" sldId="262"/>
            <ac:spMk id="8" creationId="{FA188872-2278-480F-B896-27B94C22893E}"/>
          </ac:spMkLst>
        </pc:spChg>
        <pc:picChg chg="add mod">
          <ac:chgData name="Yu Shih" userId="cc79309a314cfa52" providerId="LiveId" clId="{AFA2BA0B-8F3E-444C-98E1-64C7F33F8744}" dt="2022-01-13T16:08:29.157" v="53" actId="1076"/>
          <ac:picMkLst>
            <pc:docMk/>
            <pc:sldMk cId="3293654155" sldId="262"/>
            <ac:picMk id="5" creationId="{4952A508-42EB-4C8A-8431-D92D07F6F34C}"/>
          </ac:picMkLst>
        </pc:picChg>
      </pc:sldChg>
      <pc:sldChg chg="addSp delSp modSp new mod">
        <pc:chgData name="Yu Shih" userId="cc79309a314cfa52" providerId="LiveId" clId="{AFA2BA0B-8F3E-444C-98E1-64C7F33F8744}" dt="2022-01-13T17:04:26.606" v="296" actId="1076"/>
        <pc:sldMkLst>
          <pc:docMk/>
          <pc:sldMk cId="520722653" sldId="263"/>
        </pc:sldMkLst>
        <pc:spChg chg="mod">
          <ac:chgData name="Yu Shih" userId="cc79309a314cfa52" providerId="LiveId" clId="{AFA2BA0B-8F3E-444C-98E1-64C7F33F8744}" dt="2022-01-13T17:03:13.542" v="286" actId="2711"/>
          <ac:spMkLst>
            <pc:docMk/>
            <pc:sldMk cId="520722653" sldId="263"/>
            <ac:spMk id="2" creationId="{6FF78A72-36C9-4A65-B464-5D3425A67774}"/>
          </ac:spMkLst>
        </pc:spChg>
        <pc:spChg chg="del mod">
          <ac:chgData name="Yu Shih" userId="cc79309a314cfa52" providerId="LiveId" clId="{AFA2BA0B-8F3E-444C-98E1-64C7F33F8744}" dt="2022-01-13T17:03:57.895" v="287" actId="931"/>
          <ac:spMkLst>
            <pc:docMk/>
            <pc:sldMk cId="520722653" sldId="263"/>
            <ac:spMk id="3" creationId="{899988AD-4CD9-4D2E-9E9B-D0C62DF490B2}"/>
          </ac:spMkLst>
        </pc:spChg>
        <pc:spChg chg="add del mod">
          <ac:chgData name="Yu Shih" userId="cc79309a314cfa52" providerId="LiveId" clId="{AFA2BA0B-8F3E-444C-98E1-64C7F33F8744}" dt="2022-01-13T17:04:13.715" v="293" actId="931"/>
          <ac:spMkLst>
            <pc:docMk/>
            <pc:sldMk cId="520722653" sldId="263"/>
            <ac:spMk id="9" creationId="{6491D5BA-E4CC-4BFE-B0F7-264AC6B0D79D}"/>
          </ac:spMkLst>
        </pc:spChg>
        <pc:picChg chg="add del mod">
          <ac:chgData name="Yu Shih" userId="cc79309a314cfa52" providerId="LiveId" clId="{AFA2BA0B-8F3E-444C-98E1-64C7F33F8744}" dt="2022-01-13T17:04:07" v="292" actId="478"/>
          <ac:picMkLst>
            <pc:docMk/>
            <pc:sldMk cId="520722653" sldId="263"/>
            <ac:picMk id="5" creationId="{D131E96D-26FD-4D86-B0BC-54A6901FC312}"/>
          </ac:picMkLst>
        </pc:picChg>
        <pc:picChg chg="add del mod">
          <ac:chgData name="Yu Shih" userId="cc79309a314cfa52" providerId="LiveId" clId="{AFA2BA0B-8F3E-444C-98E1-64C7F33F8744}" dt="2022-01-13T17:04:07" v="292" actId="478"/>
          <ac:picMkLst>
            <pc:docMk/>
            <pc:sldMk cId="520722653" sldId="263"/>
            <ac:picMk id="7" creationId="{D9929AA0-A008-43A8-A6D6-0F7384F3722F}"/>
          </ac:picMkLst>
        </pc:picChg>
        <pc:picChg chg="add mod">
          <ac:chgData name="Yu Shih" userId="cc79309a314cfa52" providerId="LiveId" clId="{AFA2BA0B-8F3E-444C-98E1-64C7F33F8744}" dt="2022-01-13T17:04:19.841" v="294" actId="1076"/>
          <ac:picMkLst>
            <pc:docMk/>
            <pc:sldMk cId="520722653" sldId="263"/>
            <ac:picMk id="11" creationId="{E22258F6-0FEF-4B01-A345-3402DC1F2112}"/>
          </ac:picMkLst>
        </pc:picChg>
        <pc:picChg chg="add mod">
          <ac:chgData name="Yu Shih" userId="cc79309a314cfa52" providerId="LiveId" clId="{AFA2BA0B-8F3E-444C-98E1-64C7F33F8744}" dt="2022-01-13T17:04:26.606" v="296" actId="1076"/>
          <ac:picMkLst>
            <pc:docMk/>
            <pc:sldMk cId="520722653" sldId="263"/>
            <ac:picMk id="13" creationId="{B04A895F-D435-4D85-8F59-602085B32F16}"/>
          </ac:picMkLst>
        </pc:picChg>
      </pc:sldChg>
      <pc:sldChg chg="addSp delSp modSp new mod">
        <pc:chgData name="Yu Shih" userId="cc79309a314cfa52" providerId="LiveId" clId="{AFA2BA0B-8F3E-444C-98E1-64C7F33F8744}" dt="2022-01-13T16:31:06.575" v="222" actId="1076"/>
        <pc:sldMkLst>
          <pc:docMk/>
          <pc:sldMk cId="2141049068" sldId="264"/>
        </pc:sldMkLst>
        <pc:spChg chg="del">
          <ac:chgData name="Yu Shih" userId="cc79309a314cfa52" providerId="LiveId" clId="{AFA2BA0B-8F3E-444C-98E1-64C7F33F8744}" dt="2022-01-13T16:30:57.009" v="221" actId="478"/>
          <ac:spMkLst>
            <pc:docMk/>
            <pc:sldMk cId="2141049068" sldId="264"/>
            <ac:spMk id="2" creationId="{951CE452-B970-43F0-9EE7-1598654AF094}"/>
          </ac:spMkLst>
        </pc:spChg>
        <pc:spChg chg="del">
          <ac:chgData name="Yu Shih" userId="cc79309a314cfa52" providerId="LiveId" clId="{AFA2BA0B-8F3E-444C-98E1-64C7F33F8744}" dt="2022-01-13T16:30:46.892" v="219" actId="931"/>
          <ac:spMkLst>
            <pc:docMk/>
            <pc:sldMk cId="2141049068" sldId="264"/>
            <ac:spMk id="3" creationId="{4B321D00-FD5C-4F1B-A222-220893888CEE}"/>
          </ac:spMkLst>
        </pc:spChg>
        <pc:picChg chg="add mod">
          <ac:chgData name="Yu Shih" userId="cc79309a314cfa52" providerId="LiveId" clId="{AFA2BA0B-8F3E-444C-98E1-64C7F33F8744}" dt="2022-01-13T16:31:06.575" v="222" actId="1076"/>
          <ac:picMkLst>
            <pc:docMk/>
            <pc:sldMk cId="2141049068" sldId="264"/>
            <ac:picMk id="5" creationId="{758B59B7-604F-48EC-9199-A0AC1FAB5AEE}"/>
          </ac:picMkLst>
        </pc:picChg>
      </pc:sldChg>
      <pc:sldChg chg="addSp delSp modSp new mod">
        <pc:chgData name="Yu Shih" userId="cc79309a314cfa52" providerId="LiveId" clId="{AFA2BA0B-8F3E-444C-98E1-64C7F33F8744}" dt="2022-01-13T17:06:47.128" v="326" actId="1076"/>
        <pc:sldMkLst>
          <pc:docMk/>
          <pc:sldMk cId="2369626801" sldId="265"/>
        </pc:sldMkLst>
        <pc:spChg chg="del">
          <ac:chgData name="Yu Shih" userId="cc79309a314cfa52" providerId="LiveId" clId="{AFA2BA0B-8F3E-444C-98E1-64C7F33F8744}" dt="2022-01-13T17:04:37.705" v="300" actId="478"/>
          <ac:spMkLst>
            <pc:docMk/>
            <pc:sldMk cId="2369626801" sldId="265"/>
            <ac:spMk id="2" creationId="{63A76BDC-D0F1-412F-8D32-D2EE6553B48F}"/>
          </ac:spMkLst>
        </pc:spChg>
        <pc:spChg chg="del">
          <ac:chgData name="Yu Shih" userId="cc79309a314cfa52" providerId="LiveId" clId="{AFA2BA0B-8F3E-444C-98E1-64C7F33F8744}" dt="2022-01-13T17:04:39.636" v="301" actId="478"/>
          <ac:spMkLst>
            <pc:docMk/>
            <pc:sldMk cId="2369626801" sldId="265"/>
            <ac:spMk id="3" creationId="{904D8357-B48E-49F4-BA01-18E977476164}"/>
          </ac:spMkLst>
        </pc:spChg>
        <pc:picChg chg="add del mod">
          <ac:chgData name="Yu Shih" userId="cc79309a314cfa52" providerId="LiveId" clId="{AFA2BA0B-8F3E-444C-98E1-64C7F33F8744}" dt="2022-01-13T17:05:00.611" v="304" actId="478"/>
          <ac:picMkLst>
            <pc:docMk/>
            <pc:sldMk cId="2369626801" sldId="265"/>
            <ac:picMk id="5" creationId="{D77743AD-84B6-46BE-B11D-7D77236C1CA1}"/>
          </ac:picMkLst>
        </pc:picChg>
        <pc:picChg chg="add del mod">
          <ac:chgData name="Yu Shih" userId="cc79309a314cfa52" providerId="LiveId" clId="{AFA2BA0B-8F3E-444C-98E1-64C7F33F8744}" dt="2022-01-13T17:05:00.611" v="304" actId="478"/>
          <ac:picMkLst>
            <pc:docMk/>
            <pc:sldMk cId="2369626801" sldId="265"/>
            <ac:picMk id="7" creationId="{8170C694-5757-4EC4-BED2-F08B7B20AA70}"/>
          </ac:picMkLst>
        </pc:picChg>
        <pc:picChg chg="add mod">
          <ac:chgData name="Yu Shih" userId="cc79309a314cfa52" providerId="LiveId" clId="{AFA2BA0B-8F3E-444C-98E1-64C7F33F8744}" dt="2022-01-13T17:06:45.445" v="325" actId="1076"/>
          <ac:picMkLst>
            <pc:docMk/>
            <pc:sldMk cId="2369626801" sldId="265"/>
            <ac:picMk id="9" creationId="{17E0052B-59B3-4490-BCD6-FBCFE5B99EE2}"/>
          </ac:picMkLst>
        </pc:picChg>
        <pc:picChg chg="add mod">
          <ac:chgData name="Yu Shih" userId="cc79309a314cfa52" providerId="LiveId" clId="{AFA2BA0B-8F3E-444C-98E1-64C7F33F8744}" dt="2022-01-13T17:06:47.128" v="326" actId="1076"/>
          <ac:picMkLst>
            <pc:docMk/>
            <pc:sldMk cId="2369626801" sldId="265"/>
            <ac:picMk id="11" creationId="{D43F2448-85F8-48F5-9BC2-5F876AD41263}"/>
          </ac:picMkLst>
        </pc:picChg>
        <pc:picChg chg="add mod">
          <ac:chgData name="Yu Shih" userId="cc79309a314cfa52" providerId="LiveId" clId="{AFA2BA0B-8F3E-444C-98E1-64C7F33F8744}" dt="2022-01-13T17:06:43.778" v="324" actId="1076"/>
          <ac:picMkLst>
            <pc:docMk/>
            <pc:sldMk cId="2369626801" sldId="265"/>
            <ac:picMk id="13" creationId="{0E7DAE65-70B4-4F40-9F1F-61D16A12A611}"/>
          </ac:picMkLst>
        </pc:picChg>
        <pc:picChg chg="add mod">
          <ac:chgData name="Yu Shih" userId="cc79309a314cfa52" providerId="LiveId" clId="{AFA2BA0B-8F3E-444C-98E1-64C7F33F8744}" dt="2022-01-13T17:06:40.864" v="323" actId="1076"/>
          <ac:picMkLst>
            <pc:docMk/>
            <pc:sldMk cId="2369626801" sldId="265"/>
            <ac:picMk id="15" creationId="{529758DD-83C8-4472-9E84-4FF946FA64B9}"/>
          </ac:picMkLst>
        </pc:picChg>
      </pc:sldChg>
      <pc:sldChg chg="new del">
        <pc:chgData name="Yu Shih" userId="cc79309a314cfa52" providerId="LiveId" clId="{AFA2BA0B-8F3E-444C-98E1-64C7F33F8744}" dt="2022-01-13T17:36:54.640" v="358" actId="47"/>
        <pc:sldMkLst>
          <pc:docMk/>
          <pc:sldMk cId="1152209442" sldId="266"/>
        </pc:sldMkLst>
      </pc:sldChg>
      <pc:sldChg chg="modSp new del mod">
        <pc:chgData name="Yu Shih" userId="cc79309a314cfa52" providerId="LiveId" clId="{AFA2BA0B-8F3E-444C-98E1-64C7F33F8744}" dt="2022-01-13T17:09:40.954" v="356" actId="47"/>
        <pc:sldMkLst>
          <pc:docMk/>
          <pc:sldMk cId="1786717027" sldId="266"/>
        </pc:sldMkLst>
        <pc:spChg chg="mod">
          <ac:chgData name="Yu Shih" userId="cc79309a314cfa52" providerId="LiveId" clId="{AFA2BA0B-8F3E-444C-98E1-64C7F33F8744}" dt="2022-01-13T17:09:11.759" v="350" actId="20577"/>
          <ac:spMkLst>
            <pc:docMk/>
            <pc:sldMk cId="1786717027" sldId="266"/>
            <ac:spMk id="3" creationId="{277BC41B-819D-4F2A-A53E-9A4DB7E19B51}"/>
          </ac:spMkLst>
        </pc:spChg>
      </pc:sldChg>
      <pc:sldChg chg="delSp modSp new del mod">
        <pc:chgData name="Yu Shih" userId="cc79309a314cfa52" providerId="LiveId" clId="{AFA2BA0B-8F3E-444C-98E1-64C7F33F8744}" dt="2022-01-13T17:07:22.320" v="331" actId="47"/>
        <pc:sldMkLst>
          <pc:docMk/>
          <pc:sldMk cId="2031030884" sldId="266"/>
        </pc:sldMkLst>
        <pc:spChg chg="mod">
          <ac:chgData name="Yu Shih" userId="cc79309a314cfa52" providerId="LiveId" clId="{AFA2BA0B-8F3E-444C-98E1-64C7F33F8744}" dt="2022-01-13T17:07:21.032" v="330" actId="1076"/>
          <ac:spMkLst>
            <pc:docMk/>
            <pc:sldMk cId="2031030884" sldId="266"/>
            <ac:spMk id="2" creationId="{AA66812A-615A-4F35-89AB-136A6EF3267E}"/>
          </ac:spMkLst>
        </pc:spChg>
        <pc:spChg chg="del">
          <ac:chgData name="Yu Shih" userId="cc79309a314cfa52" providerId="LiveId" clId="{AFA2BA0B-8F3E-444C-98E1-64C7F33F8744}" dt="2022-01-13T17:07:13.201" v="328" actId="478"/>
          <ac:spMkLst>
            <pc:docMk/>
            <pc:sldMk cId="2031030884" sldId="266"/>
            <ac:spMk id="3" creationId="{655AD97C-EEE1-4D4D-97F9-BEFA648830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43FCCA-E7B7-4D7F-B128-ECA316DCE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4AA8DF8-D976-4898-BFE5-FFE733D3F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37F778-7D47-4D69-8B2F-878F11B54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2386-F88B-4408-9FED-6A856162CAAC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1364E4-497E-4F6B-8937-69E4074D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3D3F95-D9C4-441C-8B76-B801DE812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56E5-45F1-4D1D-89ED-2209933532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12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FBED5-0CE6-4963-9D80-8FF4D661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83E96C-8C7E-440E-A34C-C044C158D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4ACF5D-3699-495C-8706-66FE90D17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2386-F88B-4408-9FED-6A856162CAAC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3B4A73-3649-460B-94C0-A4D59DD8D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0348B1-53A1-40CC-B3A9-B0194B7E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56E5-45F1-4D1D-89ED-2209933532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21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E7E20A2-DDEA-40FE-912E-9CA65A1CD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F0E327-3EF3-4197-A64B-D0EBBA99F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6A3E35-1F67-40A8-863C-C17E5009B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2386-F88B-4408-9FED-6A856162CAAC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D483C5-CACC-4E7A-B582-A830AAA1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1FD8AB-8B03-4B51-AEB0-ECEDBBFF9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56E5-45F1-4D1D-89ED-2209933532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68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F20235-8642-4B4A-8A08-6D45EE64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25A070-0410-45B8-8E48-6CD4C52D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45786C-32CC-4509-94CF-7248E91E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2386-F88B-4408-9FED-6A856162CAAC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BD0BF4-402E-4E8F-A3FC-46C4C830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B7C3F8-D0CF-4D3D-B772-1F7C9BBF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56E5-45F1-4D1D-89ED-2209933532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01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696592-D232-47A4-85F6-8E514FF03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B63EDC-F4D8-4665-AA1F-19E9880B1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FF4A9F-999C-4AB2-81BF-F809D3CCF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2386-F88B-4408-9FED-6A856162CAAC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28D5E4-6A26-4E58-B616-311895542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1A080E-CEC4-4B5F-BDDE-7C8C91443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56E5-45F1-4D1D-89ED-2209933532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7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8FC495-F8BF-42C6-971C-8C92EF09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147222-503C-4029-A5E6-F84026FF8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23C543-B83D-4665-80CE-0C68F1613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522A97-3E4E-4C9C-B452-B999043C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2386-F88B-4408-9FED-6A856162CAAC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B73C9F-D8A7-4CE5-B4BF-60DF90876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D65BC8-E0E9-4436-8E52-94EA96C1E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56E5-45F1-4D1D-89ED-2209933532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9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32FD33-8A60-496C-B858-58B987CE6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B9CC40-9F47-49EC-8B07-7D4E12545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98FB7B0-0E39-470B-99D9-AE95ECE11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AC25374-0A26-4198-8E09-5F23983E4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8DE0943-653F-42ED-B4F9-48786BFE3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5A1AB05-A55A-4ED6-BD2C-ACDECE7D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2386-F88B-4408-9FED-6A856162CAAC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2338B35-1FB1-48E6-BCA6-4FF7A035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D8610F-D038-4C4C-8349-962E281A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56E5-45F1-4D1D-89ED-2209933532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4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B5A676-3E55-444C-9420-9BB69DEC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B44DAE5-59DA-4A51-906F-2F181B726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2386-F88B-4408-9FED-6A856162CAAC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B6E8C57-48FC-40F9-8922-CF73A15F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05ECBD-F3BD-455E-B948-8D6238DC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56E5-45F1-4D1D-89ED-2209933532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09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4FE0AB7-E14E-4D14-A335-69434FCBE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2386-F88B-4408-9FED-6A856162CAAC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BBC4BCE-A527-45DC-B698-67C4DE07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3CA07C-4796-495B-8D93-C82055BF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56E5-45F1-4D1D-89ED-2209933532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35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E2007D-A204-40C0-85F5-B7F778A6D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EB2124-DC94-4526-8341-B86EDDEC1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60113AC-95BD-44FA-A382-DEB378D1D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81AA88-0083-40CA-944C-97E5D121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2386-F88B-4408-9FED-6A856162CAAC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FC6C283-5174-457E-AAFF-6C83FE29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54A4C8-D87D-4E47-9EBA-0ACE1F19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56E5-45F1-4D1D-89ED-2209933532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63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B18AF3-40E2-488E-BDC8-E435DD7EC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A958F0E-CAAB-4B3E-AE05-66E5A7E60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6DCA450-D249-487A-8B6D-AA5E8CDBB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911BCD-D24B-484D-9EA9-57AD93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2386-F88B-4408-9FED-6A856162CAAC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588596-B57C-4059-92ED-C2272817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897724-355F-41AA-912F-2CD9D7E3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56E5-45F1-4D1D-89ED-2209933532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66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AC16E53-C03C-418B-A47D-9089304F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F5CE9E-5A27-4698-B5AA-3A49FBF67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5FF2E5-6C8E-46A5-8710-1C6E990A53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F2386-F88B-4408-9FED-6A856162CAAC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E7D0BB-1D4C-48B6-8F4F-05472015C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A94FD7-A2D7-41D3-8385-CC3CFC4E5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C56E5-45F1-4D1D-89ED-2209933532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10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rrisShih/SQL-PYTH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E782E7-B57A-43F2-959A-731041BEB5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新聞事件分析器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EB14D8-4887-4A7C-A7AF-7BEC94576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M1029019 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施丞育</a:t>
            </a:r>
          </a:p>
        </p:txBody>
      </p:sp>
    </p:spTree>
    <p:extLst>
      <p:ext uri="{BB962C8B-B14F-4D97-AF65-F5344CB8AC3E}">
        <p14:creationId xmlns:p14="http://schemas.microsoft.com/office/powerpoint/2010/main" val="709013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D91532-BB70-46AC-9D46-F97F01920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64A136-0AB8-4E6B-BD60-E3FAFE5E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7629"/>
            <a:ext cx="10515600" cy="942742"/>
          </a:xfrm>
        </p:spPr>
        <p:txBody>
          <a:bodyPr/>
          <a:lstStyle/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https://github.com/MorrisShih/SQL-PYTHON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522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921FA2-308D-4383-BE6C-577B8077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爬蟲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CE81CB-D275-4910-BBA9-79EEB4DCE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ETtoday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新聞雲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</a:p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總筆數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998790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FA8C42-C982-45E4-B8F8-BDAB7B431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857" y="2160472"/>
            <a:ext cx="48482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6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B79C1D-7926-40C0-8B2E-405FB76C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爬蟲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DB0AC5-ED41-4AD3-B4A8-5C56F364A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抓取資料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ID , Name , Category , Title , Time , Keyword , Link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27AAA2F-CEC0-41F1-A73E-32EDBD839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" y="3560777"/>
            <a:ext cx="11268075" cy="307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3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C76431-386B-4083-9C4E-30F346F0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全部關鍵字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TOP10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2834257-41EF-4046-9F40-34BA42BC5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240" y="1280340"/>
            <a:ext cx="5592310" cy="5306989"/>
          </a:xfrm>
        </p:spPr>
      </p:pic>
    </p:spTree>
    <p:extLst>
      <p:ext uri="{BB962C8B-B14F-4D97-AF65-F5344CB8AC3E}">
        <p14:creationId xmlns:p14="http://schemas.microsoft.com/office/powerpoint/2010/main" val="331299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F44276-97B1-47EB-8C70-95A5EEA68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某天的關鍵字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TOP10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6F302D1-457B-4878-A04C-60DBF6BD9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48" y="1690688"/>
            <a:ext cx="3743325" cy="44196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EFBAFD9-6FBD-4DEC-9BA9-7E2A3DEFD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912" y="519914"/>
            <a:ext cx="4949900" cy="597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0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C7A9C-105C-4F3D-A88D-A1F6C2042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27" y="130233"/>
            <a:ext cx="10515600" cy="1325563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Category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撰寫新聞最多的記者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D286822-89FA-4443-B824-A398A0E62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76" y="1120948"/>
            <a:ext cx="10714349" cy="5666480"/>
          </a:xfrm>
        </p:spPr>
      </p:pic>
    </p:spTree>
    <p:extLst>
      <p:ext uri="{BB962C8B-B14F-4D97-AF65-F5344CB8AC3E}">
        <p14:creationId xmlns:p14="http://schemas.microsoft.com/office/powerpoint/2010/main" val="193407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667045-A719-4355-871D-4A1B445C3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輸入姓名和時間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搜索新聞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54D9709-6FCA-4EA2-8993-9D27FBE10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88" y="2420399"/>
            <a:ext cx="3200400" cy="203835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A038725-B627-4F0C-82CD-BCE8EA36B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268" y="10574"/>
            <a:ext cx="4166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87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62ECBA-E6E8-405C-89CB-A8A482A19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輸入姓名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計算記者寫過的類別新聞數量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130808E-3790-44DE-881F-AF35C31C2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382" y="1696174"/>
            <a:ext cx="4487236" cy="4796701"/>
          </a:xfrm>
        </p:spPr>
      </p:pic>
    </p:spTree>
    <p:extLst>
      <p:ext uri="{BB962C8B-B14F-4D97-AF65-F5344CB8AC3E}">
        <p14:creationId xmlns:p14="http://schemas.microsoft.com/office/powerpoint/2010/main" val="324303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38A1A4-9AA0-4F75-90DD-10DB3F8A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遇到的困難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F7DF65-15FD-4921-A77E-D8AC8874D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常常爬到一半被學校鎖流量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在我的一台電腦中，會有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BUG(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重新裝也是沒辦法解決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尚未有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GUI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畫圖無法顯示中文，網路上方法試過了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尚未解決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450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129</Words>
  <Application>Microsoft Office PowerPoint</Application>
  <PresentationFormat>寬螢幕</PresentationFormat>
  <Paragraphs>27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Arial</vt:lpstr>
      <vt:lpstr>Calibri</vt:lpstr>
      <vt:lpstr>Calibri Light</vt:lpstr>
      <vt:lpstr>Office 佈景主題</vt:lpstr>
      <vt:lpstr>新聞事件分析器</vt:lpstr>
      <vt:lpstr>爬蟲</vt:lpstr>
      <vt:lpstr>爬蟲</vt:lpstr>
      <vt:lpstr>全部關鍵字TOP10</vt:lpstr>
      <vt:lpstr>某天的關鍵字TOP10</vt:lpstr>
      <vt:lpstr>每個Category撰寫新聞最多的記者</vt:lpstr>
      <vt:lpstr>輸入姓名和時間 搜索新聞</vt:lpstr>
      <vt:lpstr>輸入姓名 計算記者寫過的類別新聞數量</vt:lpstr>
      <vt:lpstr>遇到的困難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DeepLabV3+</dc:title>
  <dc:creator>Yu Shih</dc:creator>
  <cp:lastModifiedBy>Yu Shih</cp:lastModifiedBy>
  <cp:revision>13</cp:revision>
  <dcterms:created xsi:type="dcterms:W3CDTF">2022-01-12T12:42:35Z</dcterms:created>
  <dcterms:modified xsi:type="dcterms:W3CDTF">2022-01-16T10:21:32Z</dcterms:modified>
</cp:coreProperties>
</file>