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7A73-FBAE-4D80-8C57-4F79F0268302}" v="26" dt="2021-11-30T04:57:5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c79309a314cfa52" providerId="LiveId" clId="{922E7A73-FBAE-4D80-8C57-4F79F0268302}"/>
    <pc:docChg chg="undo custSel mod addSld modSld">
      <pc:chgData name="" userId="cc79309a314cfa52" providerId="LiveId" clId="{922E7A73-FBAE-4D80-8C57-4F79F0268302}" dt="2021-11-30T04:57:56.723" v="25" actId="931"/>
      <pc:docMkLst>
        <pc:docMk/>
      </pc:docMkLst>
      <pc:sldChg chg="modSp">
        <pc:chgData name="" userId="cc79309a314cfa52" providerId="LiveId" clId="{922E7A73-FBAE-4D80-8C57-4F79F0268302}" dt="2021-11-30T04:16:27.742" v="0" actId="20577"/>
        <pc:sldMkLst>
          <pc:docMk/>
          <pc:sldMk cId="1727140898" sldId="257"/>
        </pc:sldMkLst>
        <pc:spChg chg="mod">
          <ac:chgData name="" userId="cc79309a314cfa52" providerId="LiveId" clId="{922E7A73-FBAE-4D80-8C57-4F79F0268302}" dt="2021-11-30T04:16:27.742" v="0" actId="20577"/>
          <ac:spMkLst>
            <pc:docMk/>
            <pc:sldMk cId="1727140898" sldId="257"/>
            <ac:spMk id="3" creationId="{23EA04FD-343B-4FF9-879B-2CC6F53A38B9}"/>
          </ac:spMkLst>
        </pc:spChg>
      </pc:sldChg>
      <pc:sldChg chg="addSp delSp modSp add mod setBg">
        <pc:chgData name="" userId="cc79309a314cfa52" providerId="LiveId" clId="{922E7A73-FBAE-4D80-8C57-4F79F0268302}" dt="2021-11-30T04:56:05.274" v="21" actId="1076"/>
        <pc:sldMkLst>
          <pc:docMk/>
          <pc:sldMk cId="281778992" sldId="258"/>
        </pc:sldMkLst>
        <pc:spChg chg="add del mod">
          <ac:chgData name="" userId="cc79309a314cfa52" providerId="LiveId" clId="{922E7A73-FBAE-4D80-8C57-4F79F0268302}" dt="2021-11-30T04:56:03.074" v="20" actId="478"/>
          <ac:spMkLst>
            <pc:docMk/>
            <pc:sldMk cId="281778992" sldId="258"/>
            <ac:spMk id="2" creationId="{0111B547-411C-49B2-8655-47BF7498E860}"/>
          </ac:spMkLst>
        </pc:spChg>
        <pc:spChg chg="del">
          <ac:chgData name="" userId="cc79309a314cfa52" providerId="LiveId" clId="{922E7A73-FBAE-4D80-8C57-4F79F0268302}" dt="2021-11-30T04:55:19.280" v="2" actId="931"/>
          <ac:spMkLst>
            <pc:docMk/>
            <pc:sldMk cId="281778992" sldId="258"/>
            <ac:spMk id="3" creationId="{312B1D29-9E03-422A-B8E4-FF1CBE488929}"/>
          </ac:spMkLst>
        </pc:spChg>
        <pc:spChg chg="add del">
          <ac:chgData name="" userId="cc79309a314cfa52" providerId="LiveId" clId="{922E7A73-FBAE-4D80-8C57-4F79F0268302}" dt="2021-11-30T04:55:48.444" v="13" actId="26606"/>
          <ac:spMkLst>
            <pc:docMk/>
            <pc:sldMk cId="281778992" sldId="258"/>
            <ac:spMk id="11" creationId="{3FCC7064-D475-4AEF-95D7-F29651EC6FDC}"/>
          </ac:spMkLst>
        </pc:spChg>
        <pc:spChg chg="add del">
          <ac:chgData name="" userId="cc79309a314cfa52" providerId="LiveId" clId="{922E7A73-FBAE-4D80-8C57-4F79F0268302}" dt="2021-11-30T04:55:48.444" v="13" actId="26606"/>
          <ac:spMkLst>
            <pc:docMk/>
            <pc:sldMk cId="281778992" sldId="258"/>
            <ac:spMk id="14" creationId="{21516CB1-E8C8-4751-B6A6-46B2D1E72A61}"/>
          </ac:spMkLst>
        </pc:spChg>
        <pc:spChg chg="add del">
          <ac:chgData name="" userId="cc79309a314cfa52" providerId="LiveId" clId="{922E7A73-FBAE-4D80-8C57-4F79F0268302}" dt="2021-11-30T04:55:48.444" v="13" actId="26606"/>
          <ac:spMkLst>
            <pc:docMk/>
            <pc:sldMk cId="281778992" sldId="258"/>
            <ac:spMk id="16" creationId="{90C0C0D1-E79A-41FF-8322-256F6DD1499B}"/>
          </ac:spMkLst>
        </pc:spChg>
        <pc:spChg chg="add del">
          <ac:chgData name="" userId="cc79309a314cfa52" providerId="LiveId" clId="{922E7A73-FBAE-4D80-8C57-4F79F0268302}" dt="2021-11-30T04:55:48.444" v="13" actId="26606"/>
          <ac:spMkLst>
            <pc:docMk/>
            <pc:sldMk cId="281778992" sldId="258"/>
            <ac:spMk id="18" creationId="{395FA420-5595-49D1-9D5F-79EC43B55574}"/>
          </ac:spMkLst>
        </pc:spChg>
        <pc:picChg chg="add mod ord">
          <ac:chgData name="" userId="cc79309a314cfa52" providerId="LiveId" clId="{922E7A73-FBAE-4D80-8C57-4F79F0268302}" dt="2021-11-30T04:55:59.602" v="18" actId="1076"/>
          <ac:picMkLst>
            <pc:docMk/>
            <pc:sldMk cId="281778992" sldId="258"/>
            <ac:picMk id="5" creationId="{B57FDE3B-CE11-4EE3-B9FD-A2D0DB03A11C}"/>
          </ac:picMkLst>
        </pc:picChg>
        <pc:picChg chg="add mod">
          <ac:chgData name="" userId="cc79309a314cfa52" providerId="LiveId" clId="{922E7A73-FBAE-4D80-8C57-4F79F0268302}" dt="2021-11-30T04:56:05.274" v="21" actId="1076"/>
          <ac:picMkLst>
            <pc:docMk/>
            <pc:sldMk cId="281778992" sldId="258"/>
            <ac:picMk id="7" creationId="{BA500471-48A3-4AC9-BF3C-54AAE19B6589}"/>
          </ac:picMkLst>
        </pc:picChg>
      </pc:sldChg>
      <pc:sldChg chg="addSp delSp modSp add">
        <pc:chgData name="" userId="cc79309a314cfa52" providerId="LiveId" clId="{922E7A73-FBAE-4D80-8C57-4F79F0268302}" dt="2021-11-30T04:57:56.723" v="25" actId="931"/>
        <pc:sldMkLst>
          <pc:docMk/>
          <pc:sldMk cId="3841084442" sldId="259"/>
        </pc:sldMkLst>
        <pc:spChg chg="del">
          <ac:chgData name="" userId="cc79309a314cfa52" providerId="LiveId" clId="{922E7A73-FBAE-4D80-8C57-4F79F0268302}" dt="2021-11-30T04:57:51.265" v="24" actId="478"/>
          <ac:spMkLst>
            <pc:docMk/>
            <pc:sldMk cId="3841084442" sldId="259"/>
            <ac:spMk id="2" creationId="{76163273-C950-4F2A-A4C5-CC29631D4A9F}"/>
          </ac:spMkLst>
        </pc:spChg>
        <pc:spChg chg="del">
          <ac:chgData name="" userId="cc79309a314cfa52" providerId="LiveId" clId="{922E7A73-FBAE-4D80-8C57-4F79F0268302}" dt="2021-11-30T04:57:50.306" v="23" actId="478"/>
          <ac:spMkLst>
            <pc:docMk/>
            <pc:sldMk cId="3841084442" sldId="259"/>
            <ac:spMk id="3" creationId="{E6356BCB-792A-4F23-A5BB-BDAA8CE61CDC}"/>
          </ac:spMkLst>
        </pc:spChg>
        <pc:picChg chg="add mod">
          <ac:chgData name="" userId="cc79309a314cfa52" providerId="LiveId" clId="{922E7A73-FBAE-4D80-8C57-4F79F0268302}" dt="2021-11-30T04:57:56.723" v="25" actId="931"/>
          <ac:picMkLst>
            <pc:docMk/>
            <pc:sldMk cId="3841084442" sldId="259"/>
            <ac:picMk id="5" creationId="{542D7A33-897C-4412-9C8B-28556ACBA8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E1B9B-77B9-4104-AEAA-47CA81E9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D34B87-1F29-4DC9-967C-1416B3351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BBFE7-4F31-4934-A070-1CA0BC5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81B2B-56E5-4167-9D64-6AD08CA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D03C5F-A1DC-494F-AFD7-90B87AAD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9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4BA1E-1C7C-4598-AD13-CDDF24F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6C62DB-5777-4949-85FC-9D93BF65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4CD18-D8B0-4A8C-8762-DF8EF09D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89A78-DBB7-4576-BE1C-B2AEE880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2EF06-BC31-47B7-9DF1-7C1618C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6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3B5ABE-6D8E-4064-BF33-1BA42709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B7D8D-9E18-4768-BA49-E46EF3EB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C86E0-A8D4-431C-A172-82A29378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526814-8C92-4CA3-8416-9237691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60890-7778-42B9-8EE2-8122A54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FF844-3D53-4031-AF94-37A97276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21A31-FFD0-4F86-A554-B0C4DD28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AD2A2-53EE-437C-A9D7-13334BB1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CCAE7-7793-4737-A3BD-8D78770F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BAE5A3-945D-4927-945E-970BFEE4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A8FF5-A4C1-4C18-AE9A-9F2CC30E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B04647-9CD2-48E3-8B05-9C418D40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D926A-FD1C-4732-B6B8-BF565EBD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25196-F73C-445E-8549-B1A22462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F5F17-FEDA-4417-998D-7C5A23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60372-5E36-46EB-BE59-B954D158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86A44-DD31-45E7-A8E9-EF0DB63D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092F5A-A303-4D9B-828C-054039819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69862-1BBA-4238-9F13-4A8CAF15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5D809-4CB3-47F6-88C4-3A36FE4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D3C516-1A44-4B85-8660-FB58657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0070-DB54-4D6F-BBB6-7DAF8CFA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C7A147-117A-4116-BAA9-1E432397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DBF0E-ACC2-4B14-8D1A-BC22D06B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E59AB3-8CF9-4BCB-8909-5CE1081A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88AB4-3454-4837-A98F-37FD46E3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716024-00D5-4DE4-A3E6-3E4C00DA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A84315-AC36-4275-A199-1823308E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6DE0B4-060F-4B8E-92CD-C00E5DDD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DFB37-E7E1-4F56-B062-34077108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A95469-024E-40D2-B669-E84EA69D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F2C976-F657-427E-B93C-A7A1E29E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CE7C62-A185-44BF-8E8D-F7BB813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42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B69C42-2BC5-455B-8024-CCB1879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227FCB-89D8-4743-B729-F812AF75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5738B-0410-4EBB-97AA-426CA212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8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65895-E186-4E62-8D2C-804A8E47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73410-E071-47F8-886F-E45C29C6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B57EDF-0C2F-4BC5-B01C-B7B0FEC8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81BBEA-CEBF-4181-A7FE-65A00981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993936-0600-4473-A509-B424535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ABA20-3DF1-4F65-9D8E-1C73BC5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0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A45F4-26B8-42D4-A867-D6DE40E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E1FBFD-0B00-4A6F-AC35-88A52CFE8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5B4433-B6D3-4DFE-8C6C-64A7A070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F555CE-79BE-4D5B-8D2B-37C09924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5B0EF5-7012-464C-957C-BB6752FF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69D649-5203-46BF-81DA-8B5DA72E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B317A8-5C61-4604-A64D-24B670C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C2A43B-0C98-4EB5-9C7B-0A3D5561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56EB55-6562-455B-AFA9-DED61DC2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B2C6-95C1-40D4-A18B-A17FC404DB3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B87EF-1105-4547-9380-45FD70DF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8A52E-55F9-4054-8EA7-8E2290CAE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0513-5A4A-4232-AA96-7FFD839B2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41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DDF4C-78B5-48E4-BAB3-FDBB34A0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A04FD-343B-4FF9-879B-2CC6F53A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首先使用</a:t>
            </a:r>
            <a:r>
              <a:rPr lang="en-US" altLang="zh-TW" dirty="0"/>
              <a:t>segmentation.py</a:t>
            </a:r>
            <a:r>
              <a:rPr lang="zh-TW" altLang="en-US" dirty="0"/>
              <a:t>對</a:t>
            </a:r>
            <a:r>
              <a:rPr lang="en-US" altLang="zh-TW" dirty="0"/>
              <a:t>dict_a.txt</a:t>
            </a:r>
            <a:r>
              <a:rPr lang="zh-TW" altLang="en-US" dirty="0"/>
              <a:t>進行分割，並去掉無意義字元，寫入在</a:t>
            </a:r>
            <a:r>
              <a:rPr lang="en-US" altLang="zh-TW" dirty="0"/>
              <a:t>output.txt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接著使用</a:t>
            </a:r>
            <a:r>
              <a:rPr lang="en-US" altLang="zh-TW" dirty="0"/>
              <a:t>serch.py</a:t>
            </a:r>
            <a:r>
              <a:rPr lang="zh-TW" altLang="en-US" dirty="0"/>
              <a:t>作為字典使用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71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7FDE3B-CE11-4EE3-B9FD-A2D0DB03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81" y="262716"/>
            <a:ext cx="3209918" cy="623015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500471-48A3-4AC9-BF3C-54AAE19B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07" y="635278"/>
            <a:ext cx="57054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2D7A33-897C-4412-9C8B-28556ACB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95512"/>
            <a:ext cx="9144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說明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說明</dc:title>
  <dc:creator>Yu Shih</dc:creator>
  <cp:lastModifiedBy>施丞育</cp:lastModifiedBy>
  <cp:revision>1</cp:revision>
  <dcterms:created xsi:type="dcterms:W3CDTF">2021-11-29T23:45:44Z</dcterms:created>
  <dcterms:modified xsi:type="dcterms:W3CDTF">2021-11-30T04:57:57Z</dcterms:modified>
</cp:coreProperties>
</file>