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1"/>
  </p:notesMasterIdLst>
  <p:sldIdLst>
    <p:sldId id="1071" r:id="rId2"/>
    <p:sldId id="1075" r:id="rId3"/>
    <p:sldId id="1110" r:id="rId4"/>
    <p:sldId id="1136" r:id="rId5"/>
    <p:sldId id="1091" r:id="rId6"/>
    <p:sldId id="1093" r:id="rId7"/>
    <p:sldId id="1137" r:id="rId8"/>
    <p:sldId id="1109" r:id="rId9"/>
    <p:sldId id="1172" r:id="rId10"/>
  </p:sldIdLst>
  <p:sldSz cx="9144000" cy="5143500" type="screen16x9"/>
  <p:notesSz cx="6858000" cy="9144000"/>
  <p:embeddedFontLst>
    <p:embeddedFont>
      <p:font typeface="Arimo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eorgia" panose="02040502050405020303" pitchFamily="18" charset="0"/>
      <p:regular r:id="rId20"/>
      <p:bold r:id="rId21"/>
      <p:italic r:id="rId22"/>
      <p:boldItalic r:id="rId23"/>
    </p:embeddedFont>
    <p:embeddedFont>
      <p:font typeface="Oswald" panose="02000503000000000000" pitchFamily="2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2" roundtripDataSignature="AMtx7mi8sV7gnVJwyCXS8gIiB+BCBaZp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55DFF4-E7FA-4C5D-AF2C-93AD3CECDFFA}">
  <a:tblStyle styleId="{7C55DFF4-E7FA-4C5D-AF2C-93AD3CECDF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F907DBF-307C-4F88-A643-4E095375A3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3830" autoAdjust="0"/>
  </p:normalViewPr>
  <p:slideViewPr>
    <p:cSldViewPr snapToGrid="0">
      <p:cViewPr varScale="1">
        <p:scale>
          <a:sx n="146" d="100"/>
          <a:sy n="146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64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64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64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64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642" Type="http://customschemas.google.com/relationships/presentationmetadata" Target="metadata"/><Relationship Id="rId64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Morris" userId="0ea0ec5c9b888f39" providerId="LiveId" clId="{208F1947-9287-4313-9E64-A2156845CCAB}"/>
    <pc:docChg chg="delSld modSld delMainMaster">
      <pc:chgData name="Matthew Morris" userId="0ea0ec5c9b888f39" providerId="LiveId" clId="{208F1947-9287-4313-9E64-A2156845CCAB}" dt="2023-12-10T11:56:59.905" v="2" actId="6549"/>
      <pc:docMkLst>
        <pc:docMk/>
      </pc:docMkLst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0" sldId="256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0" sldId="257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0" sldId="258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0" sldId="259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0" sldId="262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0" sldId="264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0" sldId="265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0" sldId="271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1814680170" sldId="872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2239254720" sldId="873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2281992175" sldId="874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2426801028" sldId="875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579635845" sldId="876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614390558" sldId="1023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879428921" sldId="1024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951760578" sldId="1025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3770714345" sldId="1026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873688780" sldId="1027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3902235625" sldId="1028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1878047387" sldId="1034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2540367079" sldId="1035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2279532714" sldId="1036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2495117433" sldId="1037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2133624581" sldId="1038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4178187009" sldId="1039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3965265453" sldId="1040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222169920" sldId="1043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3946388979" sldId="1044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3883196213" sldId="1045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3180822671" sldId="1046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2498726447" sldId="1049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3362980058" sldId="1050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947773403" sldId="1051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774215402" sldId="1052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561689632" sldId="1053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2651268498" sldId="1054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413786859" sldId="1055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2075609026" sldId="1056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218803270" sldId="1057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1561574627" sldId="1058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2278911308" sldId="1059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1704145832" sldId="1063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2386181513" sldId="1064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3745064025" sldId="1066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3886294777" sldId="1067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2557401635" sldId="1068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3617074591" sldId="1069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469980706" sldId="1070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3764896926" sldId="1072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742307338" sldId="1073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2100349845" sldId="1076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1014725403" sldId="1077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669368056" sldId="1078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1081603286" sldId="1079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1086045442" sldId="1080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721843415" sldId="1081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2131583669" sldId="1082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3112451621" sldId="1083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1048012814" sldId="1084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928875164" sldId="1085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1811141492" sldId="1086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2614970650" sldId="1087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2597717522" sldId="1088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2611017690" sldId="1089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1764231020" sldId="1090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3012106002" sldId="1094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128885258" sldId="1095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1296519722" sldId="1096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684653321" sldId="1097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3210661737" sldId="1098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2721281848" sldId="1099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3099623741" sldId="1100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1123900046" sldId="1101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2052157252" sldId="1103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3867530223" sldId="1104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3752881852" sldId="1105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1464443661" sldId="1106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2051813097" sldId="1107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1268628759" sldId="1108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662542163" sldId="1111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925332009" sldId="1112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1083885503" sldId="1113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2701116749" sldId="1114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1077228476" sldId="1115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3774149804" sldId="1117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1484245262" sldId="1118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1196559435" sldId="1119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1652987350" sldId="1120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1379564162" sldId="1121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1202311456" sldId="1122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796858233" sldId="1123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168333695" sldId="1125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2233727040" sldId="1126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1423116293" sldId="1127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2948174382" sldId="1128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3332579856" sldId="1129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3068458831" sldId="1130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3440556681" sldId="1131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2963194502" sldId="1132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2201292006" sldId="1133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1942316648" sldId="1134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1377625947" sldId="1138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2796206177" sldId="1140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1395194320" sldId="1141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754204155" sldId="1142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1082272782" sldId="1143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3138843542" sldId="1144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83801851" sldId="1145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3809228864" sldId="1146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2958629389" sldId="1147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527162481" sldId="1148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2632419504" sldId="1149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2972282837" sldId="1150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3755879418" sldId="1151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4115420756" sldId="1152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3882727683" sldId="1154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734984416" sldId="1155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877234451" sldId="1156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1272083703" sldId="1157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189643945" sldId="1158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538912820" sldId="1159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3605585899" sldId="1160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815579296" sldId="1161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4090631502" sldId="1162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1526294633" sldId="1163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3840884695" sldId="1164"/>
        </pc:sldMkLst>
      </pc:sldChg>
      <pc:sldChg chg="del">
        <pc:chgData name="Matthew Morris" userId="0ea0ec5c9b888f39" providerId="LiveId" clId="{208F1947-9287-4313-9E64-A2156845CCAB}" dt="2023-12-10T11:56:23.081" v="0" actId="47"/>
        <pc:sldMkLst>
          <pc:docMk/>
          <pc:sldMk cId="2574428712" sldId="1166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2264793742" sldId="1167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3324071054" sldId="1168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852140998" sldId="1169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1072058460" sldId="1170"/>
        </pc:sldMkLst>
      </pc:sldChg>
      <pc:sldChg chg="del">
        <pc:chgData name="Matthew Morris" userId="0ea0ec5c9b888f39" providerId="LiveId" clId="{208F1947-9287-4313-9E64-A2156845CCAB}" dt="2023-12-10T11:56:30.831" v="1" actId="47"/>
        <pc:sldMkLst>
          <pc:docMk/>
          <pc:sldMk cId="1952393163" sldId="1171"/>
        </pc:sldMkLst>
      </pc:sldChg>
      <pc:sldChg chg="modSp mod">
        <pc:chgData name="Matthew Morris" userId="0ea0ec5c9b888f39" providerId="LiveId" clId="{208F1947-9287-4313-9E64-A2156845CCAB}" dt="2023-12-10T11:56:59.905" v="2" actId="6549"/>
        <pc:sldMkLst>
          <pc:docMk/>
          <pc:sldMk cId="3274481509" sldId="1172"/>
        </pc:sldMkLst>
        <pc:spChg chg="mod">
          <ac:chgData name="Matthew Morris" userId="0ea0ec5c9b888f39" providerId="LiveId" clId="{208F1947-9287-4313-9E64-A2156845CCAB}" dt="2023-12-10T11:56:59.905" v="2" actId="6549"/>
          <ac:spMkLst>
            <pc:docMk/>
            <pc:sldMk cId="3274481509" sldId="1172"/>
            <ac:spMk id="7" creationId="{DE7519AE-1D47-49BC-B70B-9A3AF1639261}"/>
          </ac:spMkLst>
        </pc:spChg>
      </pc:sldChg>
      <pc:sldMasterChg chg="del delSldLayout">
        <pc:chgData name="Matthew Morris" userId="0ea0ec5c9b888f39" providerId="LiveId" clId="{208F1947-9287-4313-9E64-A2156845CCAB}" dt="2023-12-10T11:56:30.831" v="1" actId="47"/>
        <pc:sldMasterMkLst>
          <pc:docMk/>
          <pc:sldMasterMk cId="0" sldId="2147483648"/>
        </pc:sldMasterMkLst>
        <pc:sldLayoutChg chg="del">
          <pc:chgData name="Matthew Morris" userId="0ea0ec5c9b888f39" providerId="LiveId" clId="{208F1947-9287-4313-9E64-A2156845CCAB}" dt="2023-12-10T11:56:30.831" v="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Matthew Morris" userId="0ea0ec5c9b888f39" providerId="LiveId" clId="{208F1947-9287-4313-9E64-A2156845CCAB}" dt="2023-12-10T11:56:30.831" v="1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Matthew Morris" userId="0ea0ec5c9b888f39" providerId="LiveId" clId="{208F1947-9287-4313-9E64-A2156845CCAB}" dt="2023-12-10T11:56:30.831" v="1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Matthew Morris" userId="0ea0ec5c9b888f39" providerId="LiveId" clId="{208F1947-9287-4313-9E64-A2156845CCAB}" dt="2023-12-10T11:56:30.831" v="1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Matthew Morris" userId="0ea0ec5c9b888f39" providerId="LiveId" clId="{208F1947-9287-4313-9E64-A2156845CCAB}" dt="2023-12-10T11:56:30.831" v="1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Matthew Morris" userId="0ea0ec5c9b888f39" providerId="LiveId" clId="{208F1947-9287-4313-9E64-A2156845CCAB}" dt="2023-12-10T11:56:30.831" v="1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Matthew Morris" userId="0ea0ec5c9b888f39" providerId="LiveId" clId="{208F1947-9287-4313-9E64-A2156845CCAB}" dt="2023-12-10T11:56:30.831" v="1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Matthew Morris" userId="0ea0ec5c9b888f39" providerId="LiveId" clId="{208F1947-9287-4313-9E64-A2156845CCAB}" dt="2023-12-10T11:56:30.831" v="1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Matthew Morris" userId="0ea0ec5c9b888f39" providerId="LiveId" clId="{208F1947-9287-4313-9E64-A2156845CCAB}" dt="2023-12-10T11:56:30.831" v="1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Matthew Morris" userId="0ea0ec5c9b888f39" providerId="LiveId" clId="{208F1947-9287-4313-9E64-A2156845CCAB}" dt="2023-12-10T11:56:30.831" v="1" actId="47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Matthew Morris" userId="0ea0ec5c9b888f39" providerId="LiveId" clId="{208F1947-9287-4313-9E64-A2156845CCAB}" dt="2023-12-10T11:56:30.831" v="1" actId="47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Matthew Morris" userId="0ea0ec5c9b888f39" providerId="LiveId" clId="{208F1947-9287-4313-9E64-A2156845CCAB}" dt="2023-12-10T11:56:30.831" v="1" actId="47"/>
          <pc:sldLayoutMkLst>
            <pc:docMk/>
            <pc:sldMasterMk cId="0" sldId="2147483648"/>
            <pc:sldLayoutMk cId="0" sldId="2147483662"/>
          </pc:sldLayoutMkLst>
        </pc:sldLayoutChg>
        <pc:sldLayoutChg chg="del">
          <pc:chgData name="Matthew Morris" userId="0ea0ec5c9b888f39" providerId="LiveId" clId="{208F1947-9287-4313-9E64-A2156845CCAB}" dt="2023-12-10T11:56:23.081" v="0" actId="47"/>
          <pc:sldLayoutMkLst>
            <pc:docMk/>
            <pc:sldMasterMk cId="0" sldId="2147483648"/>
            <pc:sldLayoutMk cId="965281916" sldId="214748367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3422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141f14bd5_0_4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g6141f14bd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g6141f14bd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30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141f14bd5_0_4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g6141f14bd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g6141f14bd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098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141f14bd5_0_4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g6141f14bd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g6141f14bd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723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141f14bd5_0_4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g6141f14bd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g6141f14bd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445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141f14bd5_0_4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g6141f14bd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g6141f14bd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495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141f14bd5_0_4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g6141f14bd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g6141f14bd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165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f02d40ea5_0_1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g8f02d40ea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g8f02d40ea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333333"/>
                </a:solidFill>
                <a:highlight>
                  <a:srgbClr val="F5F5F5"/>
                </a:highlight>
              </a:rPr>
              <a:t>DML - Data Manipulation Language</a:t>
            </a:r>
            <a:endParaRPr sz="1350">
              <a:solidFill>
                <a:srgbClr val="333333"/>
              </a:solidFill>
              <a:highlight>
                <a:srgbClr val="F5F5F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02429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184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7"/>
          <p:cNvSpPr txBox="1">
            <a:spLocks noGrp="1"/>
          </p:cNvSpPr>
          <p:nvPr>
            <p:ph type="ctrTitle"/>
          </p:nvPr>
        </p:nvSpPr>
        <p:spPr>
          <a:xfrm>
            <a:off x="388441" y="2095227"/>
            <a:ext cx="4402200" cy="14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  <p:sp>
        <p:nvSpPr>
          <p:cNvPr id="73" name="Google Shape;73;p77"/>
          <p:cNvSpPr txBox="1">
            <a:spLocks noGrp="1"/>
          </p:cNvSpPr>
          <p:nvPr>
            <p:ph type="subTitle" idx="1"/>
          </p:nvPr>
        </p:nvSpPr>
        <p:spPr>
          <a:xfrm>
            <a:off x="776882" y="3821994"/>
            <a:ext cx="36255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77"/>
          <p:cNvSpPr txBox="1">
            <a:spLocks noGrp="1"/>
          </p:cNvSpPr>
          <p:nvPr>
            <p:ph type="dt" idx="10"/>
          </p:nvPr>
        </p:nvSpPr>
        <p:spPr>
          <a:xfrm>
            <a:off x="258960" y="6251333"/>
            <a:ext cx="12084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77"/>
          <p:cNvSpPr txBox="1">
            <a:spLocks noGrp="1"/>
          </p:cNvSpPr>
          <p:nvPr>
            <p:ph type="ftr" idx="11"/>
          </p:nvPr>
        </p:nvSpPr>
        <p:spPr>
          <a:xfrm>
            <a:off x="1769566" y="6251333"/>
            <a:ext cx="16401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77"/>
          <p:cNvSpPr txBox="1">
            <a:spLocks noGrp="1"/>
          </p:cNvSpPr>
          <p:nvPr>
            <p:ph type="sldNum" idx="12"/>
          </p:nvPr>
        </p:nvSpPr>
        <p:spPr>
          <a:xfrm>
            <a:off x="3711773" y="6251333"/>
            <a:ext cx="12084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32150" rIns="64325" bIns="3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7"/>
          <p:cNvSpPr txBox="1">
            <a:spLocks noGrp="1"/>
          </p:cNvSpPr>
          <p:nvPr>
            <p:ph type="title"/>
          </p:nvPr>
        </p:nvSpPr>
        <p:spPr>
          <a:xfrm rot="5400000">
            <a:off x="320357" y="3812228"/>
            <a:ext cx="8034300" cy="11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  <p:sp>
        <p:nvSpPr>
          <p:cNvPr id="132" name="Google Shape;132;p97"/>
          <p:cNvSpPr txBox="1">
            <a:spLocks noGrp="1"/>
          </p:cNvSpPr>
          <p:nvPr>
            <p:ph type="body" idx="1"/>
          </p:nvPr>
        </p:nvSpPr>
        <p:spPr>
          <a:xfrm rot="5400000">
            <a:off x="-2053287" y="2690228"/>
            <a:ext cx="8034300" cy="3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t" anchorCtr="0">
            <a:noAutofit/>
          </a:bodyPr>
          <a:lstStyle>
            <a:lvl1pPr marL="457200" marR="0" lvl="0" indent="-3746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97"/>
          <p:cNvSpPr txBox="1">
            <a:spLocks noGrp="1"/>
          </p:cNvSpPr>
          <p:nvPr>
            <p:ph type="dt" idx="10"/>
          </p:nvPr>
        </p:nvSpPr>
        <p:spPr>
          <a:xfrm>
            <a:off x="258960" y="6251333"/>
            <a:ext cx="12084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97"/>
          <p:cNvSpPr txBox="1">
            <a:spLocks noGrp="1"/>
          </p:cNvSpPr>
          <p:nvPr>
            <p:ph type="ftr" idx="11"/>
          </p:nvPr>
        </p:nvSpPr>
        <p:spPr>
          <a:xfrm>
            <a:off x="1769566" y="6251333"/>
            <a:ext cx="16401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97"/>
          <p:cNvSpPr txBox="1">
            <a:spLocks noGrp="1"/>
          </p:cNvSpPr>
          <p:nvPr>
            <p:ph type="sldNum" idx="12"/>
          </p:nvPr>
        </p:nvSpPr>
        <p:spPr>
          <a:xfrm>
            <a:off x="3711773" y="6251333"/>
            <a:ext cx="12084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32150" rIns="64325" bIns="3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446486" y="447261"/>
            <a:ext cx="8251031" cy="8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46486" y="858741"/>
            <a:ext cx="8251031" cy="8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485" y="536713"/>
            <a:ext cx="1991321" cy="214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252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9"/>
          <p:cNvSpPr txBox="1">
            <a:spLocks noGrp="1"/>
          </p:cNvSpPr>
          <p:nvPr>
            <p:ph type="title"/>
          </p:nvPr>
        </p:nvSpPr>
        <p:spPr>
          <a:xfrm>
            <a:off x="258960" y="270101"/>
            <a:ext cx="4661400" cy="11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  <p:sp>
        <p:nvSpPr>
          <p:cNvPr id="79" name="Google Shape;79;p89"/>
          <p:cNvSpPr txBox="1">
            <a:spLocks noGrp="1"/>
          </p:cNvSpPr>
          <p:nvPr>
            <p:ph type="body" idx="1"/>
          </p:nvPr>
        </p:nvSpPr>
        <p:spPr>
          <a:xfrm>
            <a:off x="258960" y="1573763"/>
            <a:ext cx="46614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t" anchorCtr="0">
            <a:noAutofit/>
          </a:bodyPr>
          <a:lstStyle>
            <a:lvl1pPr marL="457200" marR="0" lvl="0" indent="-3746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89"/>
          <p:cNvSpPr txBox="1">
            <a:spLocks noGrp="1"/>
          </p:cNvSpPr>
          <p:nvPr>
            <p:ph type="dt" idx="10"/>
          </p:nvPr>
        </p:nvSpPr>
        <p:spPr>
          <a:xfrm>
            <a:off x="258960" y="6251333"/>
            <a:ext cx="12084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89"/>
          <p:cNvSpPr txBox="1">
            <a:spLocks noGrp="1"/>
          </p:cNvSpPr>
          <p:nvPr>
            <p:ph type="ftr" idx="11"/>
          </p:nvPr>
        </p:nvSpPr>
        <p:spPr>
          <a:xfrm>
            <a:off x="1769566" y="6251333"/>
            <a:ext cx="16401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89"/>
          <p:cNvSpPr txBox="1">
            <a:spLocks noGrp="1"/>
          </p:cNvSpPr>
          <p:nvPr>
            <p:ph type="sldNum" idx="12"/>
          </p:nvPr>
        </p:nvSpPr>
        <p:spPr>
          <a:xfrm>
            <a:off x="3711773" y="6251333"/>
            <a:ext cx="12084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32150" rIns="64325" bIns="3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0"/>
          <p:cNvSpPr txBox="1">
            <a:spLocks noGrp="1"/>
          </p:cNvSpPr>
          <p:nvPr>
            <p:ph type="title"/>
          </p:nvPr>
        </p:nvSpPr>
        <p:spPr>
          <a:xfrm>
            <a:off x="409122" y="4334090"/>
            <a:ext cx="4402200" cy="1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3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  <p:sp>
        <p:nvSpPr>
          <p:cNvPr id="85" name="Google Shape;85;p90"/>
          <p:cNvSpPr txBox="1">
            <a:spLocks noGrp="1"/>
          </p:cNvSpPr>
          <p:nvPr>
            <p:ph type="body" idx="1"/>
          </p:nvPr>
        </p:nvSpPr>
        <p:spPr>
          <a:xfrm>
            <a:off x="409122" y="2858689"/>
            <a:ext cx="4402200" cy="14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90"/>
          <p:cNvSpPr txBox="1">
            <a:spLocks noGrp="1"/>
          </p:cNvSpPr>
          <p:nvPr>
            <p:ph type="dt" idx="10"/>
          </p:nvPr>
        </p:nvSpPr>
        <p:spPr>
          <a:xfrm>
            <a:off x="258960" y="6251333"/>
            <a:ext cx="12084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90"/>
          <p:cNvSpPr txBox="1">
            <a:spLocks noGrp="1"/>
          </p:cNvSpPr>
          <p:nvPr>
            <p:ph type="ftr" idx="11"/>
          </p:nvPr>
        </p:nvSpPr>
        <p:spPr>
          <a:xfrm>
            <a:off x="1769566" y="6251333"/>
            <a:ext cx="16401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90"/>
          <p:cNvSpPr txBox="1">
            <a:spLocks noGrp="1"/>
          </p:cNvSpPr>
          <p:nvPr>
            <p:ph type="sldNum" idx="12"/>
          </p:nvPr>
        </p:nvSpPr>
        <p:spPr>
          <a:xfrm>
            <a:off x="3711773" y="6251333"/>
            <a:ext cx="12084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32150" rIns="64325" bIns="3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1"/>
          <p:cNvSpPr txBox="1">
            <a:spLocks noGrp="1"/>
          </p:cNvSpPr>
          <p:nvPr>
            <p:ph type="title"/>
          </p:nvPr>
        </p:nvSpPr>
        <p:spPr>
          <a:xfrm>
            <a:off x="258960" y="270101"/>
            <a:ext cx="4661400" cy="11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  <p:sp>
        <p:nvSpPr>
          <p:cNvPr id="91" name="Google Shape;91;p91"/>
          <p:cNvSpPr txBox="1">
            <a:spLocks noGrp="1"/>
          </p:cNvSpPr>
          <p:nvPr>
            <p:ph type="body" idx="1"/>
          </p:nvPr>
        </p:nvSpPr>
        <p:spPr>
          <a:xfrm>
            <a:off x="258960" y="1573763"/>
            <a:ext cx="22875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11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11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11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11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91"/>
          <p:cNvSpPr txBox="1">
            <a:spLocks noGrp="1"/>
          </p:cNvSpPr>
          <p:nvPr>
            <p:ph type="body" idx="2"/>
          </p:nvPr>
        </p:nvSpPr>
        <p:spPr>
          <a:xfrm>
            <a:off x="2632769" y="1573763"/>
            <a:ext cx="22875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11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11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11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11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91"/>
          <p:cNvSpPr txBox="1">
            <a:spLocks noGrp="1"/>
          </p:cNvSpPr>
          <p:nvPr>
            <p:ph type="dt" idx="10"/>
          </p:nvPr>
        </p:nvSpPr>
        <p:spPr>
          <a:xfrm>
            <a:off x="258960" y="6251333"/>
            <a:ext cx="12084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91"/>
          <p:cNvSpPr txBox="1">
            <a:spLocks noGrp="1"/>
          </p:cNvSpPr>
          <p:nvPr>
            <p:ph type="ftr" idx="11"/>
          </p:nvPr>
        </p:nvSpPr>
        <p:spPr>
          <a:xfrm>
            <a:off x="1769566" y="6251333"/>
            <a:ext cx="16401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91"/>
          <p:cNvSpPr txBox="1">
            <a:spLocks noGrp="1"/>
          </p:cNvSpPr>
          <p:nvPr>
            <p:ph type="sldNum" idx="12"/>
          </p:nvPr>
        </p:nvSpPr>
        <p:spPr>
          <a:xfrm>
            <a:off x="3711773" y="6251333"/>
            <a:ext cx="12084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32150" rIns="64325" bIns="3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2"/>
          <p:cNvSpPr txBox="1">
            <a:spLocks noGrp="1"/>
          </p:cNvSpPr>
          <p:nvPr>
            <p:ph type="title"/>
          </p:nvPr>
        </p:nvSpPr>
        <p:spPr>
          <a:xfrm>
            <a:off x="258960" y="270101"/>
            <a:ext cx="4661400" cy="11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  <p:sp>
        <p:nvSpPr>
          <p:cNvPr id="98" name="Google Shape;98;p92"/>
          <p:cNvSpPr txBox="1">
            <a:spLocks noGrp="1"/>
          </p:cNvSpPr>
          <p:nvPr>
            <p:ph type="body" idx="1"/>
          </p:nvPr>
        </p:nvSpPr>
        <p:spPr>
          <a:xfrm>
            <a:off x="258960" y="1509751"/>
            <a:ext cx="2288400" cy="62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92"/>
          <p:cNvSpPr txBox="1">
            <a:spLocks noGrp="1"/>
          </p:cNvSpPr>
          <p:nvPr>
            <p:ph type="body" idx="2"/>
          </p:nvPr>
        </p:nvSpPr>
        <p:spPr>
          <a:xfrm>
            <a:off x="258960" y="2138943"/>
            <a:ext cx="2288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t" anchorCtr="0">
            <a:noAutofit/>
          </a:bodyPr>
          <a:lstStyle>
            <a:lvl1pPr marL="457200" marR="0" lvl="0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92"/>
          <p:cNvSpPr txBox="1">
            <a:spLocks noGrp="1"/>
          </p:cNvSpPr>
          <p:nvPr>
            <p:ph type="body" idx="3"/>
          </p:nvPr>
        </p:nvSpPr>
        <p:spPr>
          <a:xfrm>
            <a:off x="2630972" y="1509751"/>
            <a:ext cx="2289300" cy="62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92"/>
          <p:cNvSpPr txBox="1">
            <a:spLocks noGrp="1"/>
          </p:cNvSpPr>
          <p:nvPr>
            <p:ph type="body" idx="4"/>
          </p:nvPr>
        </p:nvSpPr>
        <p:spPr>
          <a:xfrm>
            <a:off x="2630972" y="2138943"/>
            <a:ext cx="22893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t" anchorCtr="0">
            <a:noAutofit/>
          </a:bodyPr>
          <a:lstStyle>
            <a:lvl1pPr marL="457200" marR="0" lvl="0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92"/>
          <p:cNvSpPr txBox="1">
            <a:spLocks noGrp="1"/>
          </p:cNvSpPr>
          <p:nvPr>
            <p:ph type="dt" idx="10"/>
          </p:nvPr>
        </p:nvSpPr>
        <p:spPr>
          <a:xfrm>
            <a:off x="258960" y="6251333"/>
            <a:ext cx="12084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92"/>
          <p:cNvSpPr txBox="1">
            <a:spLocks noGrp="1"/>
          </p:cNvSpPr>
          <p:nvPr>
            <p:ph type="ftr" idx="11"/>
          </p:nvPr>
        </p:nvSpPr>
        <p:spPr>
          <a:xfrm>
            <a:off x="1769566" y="6251333"/>
            <a:ext cx="16401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92"/>
          <p:cNvSpPr txBox="1">
            <a:spLocks noGrp="1"/>
          </p:cNvSpPr>
          <p:nvPr>
            <p:ph type="sldNum" idx="12"/>
          </p:nvPr>
        </p:nvSpPr>
        <p:spPr>
          <a:xfrm>
            <a:off x="3711773" y="6251333"/>
            <a:ext cx="12084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32150" rIns="64325" bIns="3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3"/>
          <p:cNvSpPr txBox="1">
            <a:spLocks noGrp="1"/>
          </p:cNvSpPr>
          <p:nvPr>
            <p:ph type="title"/>
          </p:nvPr>
        </p:nvSpPr>
        <p:spPr>
          <a:xfrm>
            <a:off x="258960" y="270101"/>
            <a:ext cx="4661400" cy="11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  <p:sp>
        <p:nvSpPr>
          <p:cNvPr id="107" name="Google Shape;107;p93"/>
          <p:cNvSpPr txBox="1">
            <a:spLocks noGrp="1"/>
          </p:cNvSpPr>
          <p:nvPr>
            <p:ph type="dt" idx="10"/>
          </p:nvPr>
        </p:nvSpPr>
        <p:spPr>
          <a:xfrm>
            <a:off x="258960" y="6251333"/>
            <a:ext cx="12084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93"/>
          <p:cNvSpPr txBox="1">
            <a:spLocks noGrp="1"/>
          </p:cNvSpPr>
          <p:nvPr>
            <p:ph type="ftr" idx="11"/>
          </p:nvPr>
        </p:nvSpPr>
        <p:spPr>
          <a:xfrm>
            <a:off x="1769566" y="6251333"/>
            <a:ext cx="16401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93"/>
          <p:cNvSpPr txBox="1">
            <a:spLocks noGrp="1"/>
          </p:cNvSpPr>
          <p:nvPr>
            <p:ph type="sldNum" idx="12"/>
          </p:nvPr>
        </p:nvSpPr>
        <p:spPr>
          <a:xfrm>
            <a:off x="3711773" y="6251333"/>
            <a:ext cx="12084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32150" rIns="64325" bIns="3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4"/>
          <p:cNvSpPr txBox="1">
            <a:spLocks noGrp="1"/>
          </p:cNvSpPr>
          <p:nvPr>
            <p:ph type="title"/>
          </p:nvPr>
        </p:nvSpPr>
        <p:spPr>
          <a:xfrm>
            <a:off x="258961" y="268538"/>
            <a:ext cx="170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2"/>
              <a:buFont typeface="Calibri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  <p:sp>
        <p:nvSpPr>
          <p:cNvPr id="112" name="Google Shape;112;p94"/>
          <p:cNvSpPr txBox="1">
            <a:spLocks noGrp="1"/>
          </p:cNvSpPr>
          <p:nvPr>
            <p:ph type="body" idx="1"/>
          </p:nvPr>
        </p:nvSpPr>
        <p:spPr>
          <a:xfrm>
            <a:off x="2024930" y="268538"/>
            <a:ext cx="2895300" cy="57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t" anchorCtr="0">
            <a:noAutofit/>
          </a:bodyPr>
          <a:lstStyle>
            <a:lvl1pPr marL="457200" marR="0" lvl="0" indent="-3746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94"/>
          <p:cNvSpPr txBox="1">
            <a:spLocks noGrp="1"/>
          </p:cNvSpPr>
          <p:nvPr>
            <p:ph type="body" idx="2"/>
          </p:nvPr>
        </p:nvSpPr>
        <p:spPr>
          <a:xfrm>
            <a:off x="258961" y="1411389"/>
            <a:ext cx="1704000" cy="4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94"/>
          <p:cNvSpPr txBox="1">
            <a:spLocks noGrp="1"/>
          </p:cNvSpPr>
          <p:nvPr>
            <p:ph type="dt" idx="10"/>
          </p:nvPr>
        </p:nvSpPr>
        <p:spPr>
          <a:xfrm>
            <a:off x="258960" y="6251333"/>
            <a:ext cx="12084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94"/>
          <p:cNvSpPr txBox="1">
            <a:spLocks noGrp="1"/>
          </p:cNvSpPr>
          <p:nvPr>
            <p:ph type="ftr" idx="11"/>
          </p:nvPr>
        </p:nvSpPr>
        <p:spPr>
          <a:xfrm>
            <a:off x="1769566" y="6251333"/>
            <a:ext cx="16401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94"/>
          <p:cNvSpPr txBox="1">
            <a:spLocks noGrp="1"/>
          </p:cNvSpPr>
          <p:nvPr>
            <p:ph type="sldNum" idx="12"/>
          </p:nvPr>
        </p:nvSpPr>
        <p:spPr>
          <a:xfrm>
            <a:off x="3711773" y="6251333"/>
            <a:ext cx="12084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32150" rIns="64325" bIns="3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5"/>
          <p:cNvSpPr txBox="1">
            <a:spLocks noGrp="1"/>
          </p:cNvSpPr>
          <p:nvPr>
            <p:ph type="title"/>
          </p:nvPr>
        </p:nvSpPr>
        <p:spPr>
          <a:xfrm>
            <a:off x="1015163" y="4721285"/>
            <a:ext cx="31074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2"/>
              <a:buFont typeface="Calibri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  <p:sp>
        <p:nvSpPr>
          <p:cNvPr id="119" name="Google Shape;119;p95"/>
          <p:cNvSpPr>
            <a:spLocks noGrp="1"/>
          </p:cNvSpPr>
          <p:nvPr>
            <p:ph type="pic" idx="2"/>
          </p:nvPr>
        </p:nvSpPr>
        <p:spPr>
          <a:xfrm>
            <a:off x="1015163" y="602650"/>
            <a:ext cx="3107400" cy="40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95"/>
          <p:cNvSpPr txBox="1">
            <a:spLocks noGrp="1"/>
          </p:cNvSpPr>
          <p:nvPr>
            <p:ph type="body" idx="1"/>
          </p:nvPr>
        </p:nvSpPr>
        <p:spPr>
          <a:xfrm>
            <a:off x="1015163" y="5278659"/>
            <a:ext cx="31074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95"/>
          <p:cNvSpPr txBox="1">
            <a:spLocks noGrp="1"/>
          </p:cNvSpPr>
          <p:nvPr>
            <p:ph type="dt" idx="10"/>
          </p:nvPr>
        </p:nvSpPr>
        <p:spPr>
          <a:xfrm>
            <a:off x="258960" y="6251333"/>
            <a:ext cx="12084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95"/>
          <p:cNvSpPr txBox="1">
            <a:spLocks noGrp="1"/>
          </p:cNvSpPr>
          <p:nvPr>
            <p:ph type="ftr" idx="11"/>
          </p:nvPr>
        </p:nvSpPr>
        <p:spPr>
          <a:xfrm>
            <a:off x="1769566" y="6251333"/>
            <a:ext cx="16401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95"/>
          <p:cNvSpPr txBox="1">
            <a:spLocks noGrp="1"/>
          </p:cNvSpPr>
          <p:nvPr>
            <p:ph type="sldNum" idx="12"/>
          </p:nvPr>
        </p:nvSpPr>
        <p:spPr>
          <a:xfrm>
            <a:off x="3711773" y="6251333"/>
            <a:ext cx="12084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32150" rIns="64325" bIns="3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6"/>
          <p:cNvSpPr txBox="1">
            <a:spLocks noGrp="1"/>
          </p:cNvSpPr>
          <p:nvPr>
            <p:ph type="title"/>
          </p:nvPr>
        </p:nvSpPr>
        <p:spPr>
          <a:xfrm>
            <a:off x="258960" y="270101"/>
            <a:ext cx="4661400" cy="11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  <p:sp>
        <p:nvSpPr>
          <p:cNvPr id="126" name="Google Shape;126;p96"/>
          <p:cNvSpPr txBox="1">
            <a:spLocks noGrp="1"/>
          </p:cNvSpPr>
          <p:nvPr>
            <p:ph type="body" idx="1"/>
          </p:nvPr>
        </p:nvSpPr>
        <p:spPr>
          <a:xfrm rot="5400000">
            <a:off x="364007" y="1468613"/>
            <a:ext cx="4451100" cy="46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t" anchorCtr="0">
            <a:noAutofit/>
          </a:bodyPr>
          <a:lstStyle>
            <a:lvl1pPr marL="457200" marR="0" lvl="0" indent="-3746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96"/>
          <p:cNvSpPr txBox="1">
            <a:spLocks noGrp="1"/>
          </p:cNvSpPr>
          <p:nvPr>
            <p:ph type="dt" idx="10"/>
          </p:nvPr>
        </p:nvSpPr>
        <p:spPr>
          <a:xfrm>
            <a:off x="258960" y="6251333"/>
            <a:ext cx="12084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96"/>
          <p:cNvSpPr txBox="1">
            <a:spLocks noGrp="1"/>
          </p:cNvSpPr>
          <p:nvPr>
            <p:ph type="ftr" idx="11"/>
          </p:nvPr>
        </p:nvSpPr>
        <p:spPr>
          <a:xfrm>
            <a:off x="1769566" y="6251333"/>
            <a:ext cx="16401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96"/>
          <p:cNvSpPr txBox="1">
            <a:spLocks noGrp="1"/>
          </p:cNvSpPr>
          <p:nvPr>
            <p:ph type="sldNum" idx="12"/>
          </p:nvPr>
        </p:nvSpPr>
        <p:spPr>
          <a:xfrm>
            <a:off x="3711773" y="6251333"/>
            <a:ext cx="12084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32150" rIns="64325" bIns="3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5"/>
          <p:cNvSpPr txBox="1">
            <a:spLocks noGrp="1"/>
          </p:cNvSpPr>
          <p:nvPr>
            <p:ph type="title"/>
          </p:nvPr>
        </p:nvSpPr>
        <p:spPr>
          <a:xfrm>
            <a:off x="258960" y="270101"/>
            <a:ext cx="4661400" cy="11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300"/>
            </a:lvl9pPr>
          </a:lstStyle>
          <a:p>
            <a:endParaRPr/>
          </a:p>
        </p:txBody>
      </p:sp>
      <p:sp>
        <p:nvSpPr>
          <p:cNvPr id="63" name="Google Shape;63;p75"/>
          <p:cNvSpPr txBox="1">
            <a:spLocks noGrp="1"/>
          </p:cNvSpPr>
          <p:nvPr>
            <p:ph type="body" idx="1"/>
          </p:nvPr>
        </p:nvSpPr>
        <p:spPr>
          <a:xfrm>
            <a:off x="258960" y="1573763"/>
            <a:ext cx="46614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75"/>
          <p:cNvSpPr txBox="1">
            <a:spLocks noGrp="1"/>
          </p:cNvSpPr>
          <p:nvPr>
            <p:ph type="dt" idx="10"/>
          </p:nvPr>
        </p:nvSpPr>
        <p:spPr>
          <a:xfrm>
            <a:off x="258960" y="6251333"/>
            <a:ext cx="12084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75"/>
          <p:cNvSpPr txBox="1">
            <a:spLocks noGrp="1"/>
          </p:cNvSpPr>
          <p:nvPr>
            <p:ph type="ftr" idx="11"/>
          </p:nvPr>
        </p:nvSpPr>
        <p:spPr>
          <a:xfrm>
            <a:off x="1769566" y="6251333"/>
            <a:ext cx="16401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75"/>
          <p:cNvSpPr txBox="1">
            <a:spLocks noGrp="1"/>
          </p:cNvSpPr>
          <p:nvPr>
            <p:ph type="sldNum" idx="12"/>
          </p:nvPr>
        </p:nvSpPr>
        <p:spPr>
          <a:xfrm>
            <a:off x="3711773" y="6251333"/>
            <a:ext cx="1208400" cy="35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325" tIns="32150" rIns="64325" bIns="3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ocalhost:8889/notebooks/03_ipython_notebook_tutorial.ipynb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1477864" y="4171950"/>
            <a:ext cx="6188273" cy="4554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21428"/>
              </a:lnSpc>
              <a:buSzPct val="25000"/>
            </a:pPr>
            <a:r>
              <a:rPr lang="en-US" sz="1477" i="1" dirty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Matthew Morris</a:t>
            </a:r>
          </a:p>
          <a:p>
            <a:pPr>
              <a:lnSpc>
                <a:spcPct val="121428"/>
              </a:lnSpc>
              <a:buSzPct val="25000"/>
            </a:pPr>
            <a:r>
              <a:rPr lang="en-US" sz="949" i="1" dirty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Git: </a:t>
            </a:r>
            <a:r>
              <a:rPr lang="en-US" sz="949" i="1" dirty="0" err="1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Morrisdata</a:t>
            </a:r>
            <a:endParaRPr lang="en-US" sz="949" i="1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lnSpc>
                <a:spcPct val="121428"/>
              </a:lnSpc>
              <a:buSzPct val="25000"/>
            </a:pPr>
            <a:r>
              <a:rPr lang="en-US" sz="949" i="1" dirty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MatthewMorris.DA@gmail.com</a:t>
            </a:r>
          </a:p>
        </p:txBody>
      </p:sp>
      <p:sp>
        <p:nvSpPr>
          <p:cNvPr id="226" name="Shape 226"/>
          <p:cNvSpPr/>
          <p:nvPr/>
        </p:nvSpPr>
        <p:spPr>
          <a:xfrm>
            <a:off x="534889" y="969260"/>
            <a:ext cx="6188273" cy="5441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75000"/>
              </a:lnSpc>
              <a:buSzPct val="25000"/>
            </a:pPr>
            <a:r>
              <a:rPr lang="en-US" sz="4500" b="1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Jupyter</a:t>
            </a:r>
            <a:r>
              <a:rPr lang="en-US" sz="45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, Numpy, Pandas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7519AE-1D47-49BC-B70B-9A3AF1639261}"/>
              </a:ext>
            </a:extLst>
          </p:cNvPr>
          <p:cNvSpPr/>
          <p:nvPr/>
        </p:nvSpPr>
        <p:spPr>
          <a:xfrm>
            <a:off x="1038497" y="1933417"/>
            <a:ext cx="254072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 dirty="0" err="1">
                <a:solidFill>
                  <a:srgbClr val="FF0000"/>
                </a:solidFill>
              </a:rPr>
              <a:t>Jupyter</a:t>
            </a:r>
            <a:r>
              <a:rPr lang="en-US" sz="1050" dirty="0">
                <a:solidFill>
                  <a:srgbClr val="FF0000"/>
                </a:solidFill>
              </a:rPr>
              <a:t> Notebooks &amp; Markdown</a:t>
            </a:r>
          </a:p>
          <a:p>
            <a:pPr lvl="0"/>
            <a:r>
              <a:rPr lang="en-US" sz="1050" dirty="0">
                <a:solidFill>
                  <a:srgbClr val="FF0000"/>
                </a:solidFill>
              </a:rPr>
              <a:t>Further Review of Python &amp; Pandas</a:t>
            </a:r>
          </a:p>
          <a:p>
            <a:pPr lvl="0"/>
            <a:endParaRPr lang="en-US" sz="1050" dirty="0">
              <a:solidFill>
                <a:srgbClr val="FF0000"/>
              </a:solidFill>
            </a:endParaRPr>
          </a:p>
          <a:p>
            <a:pPr lvl="0"/>
            <a:endParaRPr lang="en-US" sz="1050" dirty="0">
              <a:solidFill>
                <a:srgbClr val="FF0000"/>
              </a:solidFill>
            </a:endParaRPr>
          </a:p>
          <a:p>
            <a:pPr lvl="0"/>
            <a:endParaRPr lang="en-US" sz="1050" dirty="0">
              <a:solidFill>
                <a:srgbClr val="FF0000"/>
              </a:solidFill>
            </a:endParaRPr>
          </a:p>
          <a:p>
            <a:pPr lvl="0"/>
            <a:r>
              <a:rPr lang="en-US" sz="1050" dirty="0">
                <a:solidFill>
                  <a:srgbClr val="FF0000"/>
                </a:solidFill>
              </a:rPr>
              <a:t>       </a:t>
            </a:r>
          </a:p>
        </p:txBody>
      </p:sp>
      <p:pic>
        <p:nvPicPr>
          <p:cNvPr id="2" name="Picture 1" descr="Two pandas eating bamboo on a tree branch&#10;&#10;Description automatically generated">
            <a:extLst>
              <a:ext uri="{FF2B5EF4-FFF2-40B4-BE49-F238E27FC236}">
                <a16:creationId xmlns:a16="http://schemas.microsoft.com/office/drawing/2014/main" id="{07423AD2-5C4A-32DD-6B23-9B16A4C95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24" y="1765837"/>
            <a:ext cx="46577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5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g6141f14bd5_0_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41194" y="-1274715"/>
            <a:ext cx="9501143" cy="701274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6141f14bd5_0_43"/>
          <p:cNvSpPr/>
          <p:nvPr/>
        </p:nvSpPr>
        <p:spPr>
          <a:xfrm>
            <a:off x="-541400" y="484500"/>
            <a:ext cx="97014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g6141f14bd5_0_43"/>
          <p:cNvSpPr/>
          <p:nvPr/>
        </p:nvSpPr>
        <p:spPr>
          <a:xfrm>
            <a:off x="5386132" y="4604696"/>
            <a:ext cx="3829200" cy="3429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g6141f14bd5_0_43"/>
          <p:cNvSpPr/>
          <p:nvPr/>
        </p:nvSpPr>
        <p:spPr>
          <a:xfrm>
            <a:off x="-344617" y="57150"/>
            <a:ext cx="6482658" cy="3999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" name="Google Shape;224;g6141f14bd5_0_43"/>
          <p:cNvCxnSpPr/>
          <p:nvPr/>
        </p:nvCxnSpPr>
        <p:spPr>
          <a:xfrm>
            <a:off x="-407160" y="500702"/>
            <a:ext cx="6972300" cy="0"/>
          </a:xfrm>
          <a:prstGeom prst="straightConnector1">
            <a:avLst/>
          </a:prstGeom>
          <a:noFill/>
          <a:ln w="69850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g6141f14bd5_0_43"/>
          <p:cNvCxnSpPr/>
          <p:nvPr/>
        </p:nvCxnSpPr>
        <p:spPr>
          <a:xfrm>
            <a:off x="2226965" y="4557773"/>
            <a:ext cx="6972300" cy="0"/>
          </a:xfrm>
          <a:prstGeom prst="straightConnector1">
            <a:avLst/>
          </a:prstGeom>
          <a:noFill/>
          <a:ln w="66675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" name="Google Shape;226;g6141f14bd5_0_43"/>
          <p:cNvSpPr txBox="1"/>
          <p:nvPr/>
        </p:nvSpPr>
        <p:spPr>
          <a:xfrm>
            <a:off x="-104064" y="-2558"/>
            <a:ext cx="588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mo"/>
              <a:buNone/>
            </a:pPr>
            <a:r>
              <a:rPr lang="en-US" sz="3000" dirty="0" err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Jupyter</a:t>
            </a:r>
            <a:r>
              <a:rPr lang="en-US" sz="3000" dirty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Notebooks &amp; Mark Down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EECE4E6-D77D-C134-DFAC-803D1D8FB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4065" y="799281"/>
            <a:ext cx="5153737" cy="29844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D1CFCFF-BA28-0A23-34FA-554C666E00C5}"/>
              </a:ext>
            </a:extLst>
          </p:cNvPr>
          <p:cNvSpPr txBox="1"/>
          <p:nvPr/>
        </p:nvSpPr>
        <p:spPr>
          <a:xfrm>
            <a:off x="5622852" y="1046714"/>
            <a:ext cx="21127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http://localhost:8889/notebooks/03_ipython_notebook_tutorial.ipynb#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7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g6141f14bd5_0_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41194" y="-1274715"/>
            <a:ext cx="9501143" cy="701274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6141f14bd5_0_43"/>
          <p:cNvSpPr/>
          <p:nvPr/>
        </p:nvSpPr>
        <p:spPr>
          <a:xfrm>
            <a:off x="-541400" y="484500"/>
            <a:ext cx="97014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g6141f14bd5_0_43"/>
          <p:cNvSpPr/>
          <p:nvPr/>
        </p:nvSpPr>
        <p:spPr>
          <a:xfrm>
            <a:off x="5386132" y="4604696"/>
            <a:ext cx="3829200" cy="3429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g6141f14bd5_0_43"/>
          <p:cNvSpPr/>
          <p:nvPr/>
        </p:nvSpPr>
        <p:spPr>
          <a:xfrm>
            <a:off x="-344617" y="57150"/>
            <a:ext cx="5052083" cy="3999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" name="Google Shape;224;g6141f14bd5_0_43"/>
          <p:cNvCxnSpPr/>
          <p:nvPr/>
        </p:nvCxnSpPr>
        <p:spPr>
          <a:xfrm>
            <a:off x="-407160" y="500702"/>
            <a:ext cx="6972300" cy="0"/>
          </a:xfrm>
          <a:prstGeom prst="straightConnector1">
            <a:avLst/>
          </a:prstGeom>
          <a:noFill/>
          <a:ln w="69850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g6141f14bd5_0_43"/>
          <p:cNvCxnSpPr/>
          <p:nvPr/>
        </p:nvCxnSpPr>
        <p:spPr>
          <a:xfrm>
            <a:off x="2226965" y="4557773"/>
            <a:ext cx="6972300" cy="0"/>
          </a:xfrm>
          <a:prstGeom prst="straightConnector1">
            <a:avLst/>
          </a:prstGeom>
          <a:noFill/>
          <a:ln w="66675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" name="Google Shape;226;g6141f14bd5_0_43"/>
          <p:cNvSpPr txBox="1"/>
          <p:nvPr/>
        </p:nvSpPr>
        <p:spPr>
          <a:xfrm>
            <a:off x="-104064" y="-2558"/>
            <a:ext cx="588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mo"/>
              <a:buNone/>
            </a:pPr>
            <a:r>
              <a:rPr lang="en-US" sz="3000" dirty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Terms</a:t>
            </a:r>
            <a:endParaRPr dirty="0"/>
          </a:p>
        </p:txBody>
      </p:sp>
      <p:sp>
        <p:nvSpPr>
          <p:cNvPr id="227" name="Google Shape;227;g6141f14bd5_0_43"/>
          <p:cNvSpPr txBox="1"/>
          <p:nvPr/>
        </p:nvSpPr>
        <p:spPr>
          <a:xfrm>
            <a:off x="493872" y="1351329"/>
            <a:ext cx="3466186" cy="115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Data Frame-  Structures data into a two-dimensional table of Columns and rows.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Data Table – Columns, and rows that contain specific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person sitting at a desk&#10;&#10;Description automatically generated">
            <a:extLst>
              <a:ext uri="{FF2B5EF4-FFF2-40B4-BE49-F238E27FC236}">
                <a16:creationId xmlns:a16="http://schemas.microsoft.com/office/drawing/2014/main" id="{5051FA83-206F-6268-93DE-0BB4104DB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609" y="675421"/>
            <a:ext cx="3346747" cy="3749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88FDBB-230D-1113-1AF8-2905D8CC7647}"/>
              </a:ext>
            </a:extLst>
          </p:cNvPr>
          <p:cNvSpPr txBox="1"/>
          <p:nvPr/>
        </p:nvSpPr>
        <p:spPr>
          <a:xfrm>
            <a:off x="5180920" y="1113785"/>
            <a:ext cx="1278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Frames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E2EFE-1523-6111-FA0B-8E88A927929C}"/>
              </a:ext>
            </a:extLst>
          </p:cNvPr>
          <p:cNvSpPr txBox="1"/>
          <p:nvPr/>
        </p:nvSpPr>
        <p:spPr>
          <a:xfrm>
            <a:off x="6976362" y="1421562"/>
            <a:ext cx="1278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306881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g6141f14bd5_0_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41194" y="-1274715"/>
            <a:ext cx="9501143" cy="701274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6141f14bd5_0_43"/>
          <p:cNvSpPr/>
          <p:nvPr/>
        </p:nvSpPr>
        <p:spPr>
          <a:xfrm>
            <a:off x="-541400" y="484500"/>
            <a:ext cx="97014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g6141f14bd5_0_43"/>
          <p:cNvSpPr/>
          <p:nvPr/>
        </p:nvSpPr>
        <p:spPr>
          <a:xfrm>
            <a:off x="5386132" y="4604696"/>
            <a:ext cx="3829200" cy="3429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g6141f14bd5_0_43"/>
          <p:cNvSpPr/>
          <p:nvPr/>
        </p:nvSpPr>
        <p:spPr>
          <a:xfrm>
            <a:off x="-344617" y="57150"/>
            <a:ext cx="5052083" cy="3999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" name="Google Shape;224;g6141f14bd5_0_43"/>
          <p:cNvCxnSpPr/>
          <p:nvPr/>
        </p:nvCxnSpPr>
        <p:spPr>
          <a:xfrm>
            <a:off x="-407160" y="500702"/>
            <a:ext cx="6972300" cy="0"/>
          </a:xfrm>
          <a:prstGeom prst="straightConnector1">
            <a:avLst/>
          </a:prstGeom>
          <a:noFill/>
          <a:ln w="69850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g6141f14bd5_0_43"/>
          <p:cNvCxnSpPr/>
          <p:nvPr/>
        </p:nvCxnSpPr>
        <p:spPr>
          <a:xfrm>
            <a:off x="2226965" y="4557773"/>
            <a:ext cx="6972300" cy="0"/>
          </a:xfrm>
          <a:prstGeom prst="straightConnector1">
            <a:avLst/>
          </a:prstGeom>
          <a:noFill/>
          <a:ln w="66675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" name="Google Shape;226;g6141f14bd5_0_43"/>
          <p:cNvSpPr txBox="1"/>
          <p:nvPr/>
        </p:nvSpPr>
        <p:spPr>
          <a:xfrm>
            <a:off x="-104064" y="-2558"/>
            <a:ext cx="588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mo"/>
              <a:buNone/>
            </a:pPr>
            <a:r>
              <a:rPr lang="en-US" sz="3000" dirty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Terms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58095F-D485-244F-01E9-0A0D9E46D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27080"/>
              </p:ext>
            </p:extLst>
          </p:nvPr>
        </p:nvGraphicFramePr>
        <p:xfrm>
          <a:off x="966951" y="1038600"/>
          <a:ext cx="6096000" cy="2656840"/>
        </p:xfrm>
        <a:graphic>
          <a:graphicData uri="http://schemas.openxmlformats.org/drawingml/2006/table">
            <a:tbl>
              <a:tblPr firstRow="1" bandRow="1">
                <a:tableStyleId>{7C55DFF4-E7FA-4C5D-AF2C-93AD3CECDFFA}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9643341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24813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DATA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31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Used to build tables and matrices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complex data structures and big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6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20x slower than a data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Faster even then spark in many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2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work with structured or semi structured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often an output of a Data Frame and works with modeled structured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3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Does not need a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Dependent on a Data Frame or prepped 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898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90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g6141f14bd5_0_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41194" y="-1274715"/>
            <a:ext cx="9501143" cy="701274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6141f14bd5_0_43"/>
          <p:cNvSpPr/>
          <p:nvPr/>
        </p:nvSpPr>
        <p:spPr>
          <a:xfrm>
            <a:off x="-541400" y="484500"/>
            <a:ext cx="97014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g6141f14bd5_0_43"/>
          <p:cNvSpPr/>
          <p:nvPr/>
        </p:nvSpPr>
        <p:spPr>
          <a:xfrm>
            <a:off x="5386132" y="4604696"/>
            <a:ext cx="3829200" cy="3429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g6141f14bd5_0_43"/>
          <p:cNvSpPr/>
          <p:nvPr/>
        </p:nvSpPr>
        <p:spPr>
          <a:xfrm>
            <a:off x="-344617" y="57150"/>
            <a:ext cx="5052083" cy="3999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" name="Google Shape;224;g6141f14bd5_0_43"/>
          <p:cNvCxnSpPr/>
          <p:nvPr/>
        </p:nvCxnSpPr>
        <p:spPr>
          <a:xfrm>
            <a:off x="-407160" y="500702"/>
            <a:ext cx="6972300" cy="0"/>
          </a:xfrm>
          <a:prstGeom prst="straightConnector1">
            <a:avLst/>
          </a:prstGeom>
          <a:noFill/>
          <a:ln w="69850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g6141f14bd5_0_43"/>
          <p:cNvCxnSpPr/>
          <p:nvPr/>
        </p:nvCxnSpPr>
        <p:spPr>
          <a:xfrm>
            <a:off x="2226965" y="4557773"/>
            <a:ext cx="6972300" cy="0"/>
          </a:xfrm>
          <a:prstGeom prst="straightConnector1">
            <a:avLst/>
          </a:prstGeom>
          <a:noFill/>
          <a:ln w="66675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" name="Google Shape;226;g6141f14bd5_0_43"/>
          <p:cNvSpPr txBox="1"/>
          <p:nvPr/>
        </p:nvSpPr>
        <p:spPr>
          <a:xfrm>
            <a:off x="-104064" y="-2558"/>
            <a:ext cx="588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mo"/>
              <a:buNone/>
            </a:pPr>
            <a:r>
              <a:rPr lang="en-US" sz="3000" dirty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Pandas and Numpy</a:t>
            </a:r>
            <a:endParaRPr dirty="0"/>
          </a:p>
        </p:txBody>
      </p:sp>
      <p:sp>
        <p:nvSpPr>
          <p:cNvPr id="227" name="Google Shape;227;g6141f14bd5_0_43"/>
          <p:cNvSpPr txBox="1"/>
          <p:nvPr/>
        </p:nvSpPr>
        <p:spPr>
          <a:xfrm>
            <a:off x="133875" y="906475"/>
            <a:ext cx="6348900" cy="23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B58DE-D66D-70CD-40D4-05120932E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061" y="598464"/>
            <a:ext cx="5446631" cy="372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5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g6141f14bd5_0_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41194" y="-1274715"/>
            <a:ext cx="9501143" cy="701274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6141f14bd5_0_43"/>
          <p:cNvSpPr/>
          <p:nvPr/>
        </p:nvSpPr>
        <p:spPr>
          <a:xfrm>
            <a:off x="-541400" y="484500"/>
            <a:ext cx="97014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g6141f14bd5_0_43"/>
          <p:cNvSpPr/>
          <p:nvPr/>
        </p:nvSpPr>
        <p:spPr>
          <a:xfrm>
            <a:off x="5386132" y="4604696"/>
            <a:ext cx="3829200" cy="3429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g6141f14bd5_0_43"/>
          <p:cNvSpPr/>
          <p:nvPr/>
        </p:nvSpPr>
        <p:spPr>
          <a:xfrm>
            <a:off x="-344617" y="57150"/>
            <a:ext cx="5052083" cy="3999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" name="Google Shape;224;g6141f14bd5_0_43"/>
          <p:cNvCxnSpPr/>
          <p:nvPr/>
        </p:nvCxnSpPr>
        <p:spPr>
          <a:xfrm>
            <a:off x="-407160" y="500702"/>
            <a:ext cx="6972300" cy="0"/>
          </a:xfrm>
          <a:prstGeom prst="straightConnector1">
            <a:avLst/>
          </a:prstGeom>
          <a:noFill/>
          <a:ln w="69850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g6141f14bd5_0_43"/>
          <p:cNvCxnSpPr/>
          <p:nvPr/>
        </p:nvCxnSpPr>
        <p:spPr>
          <a:xfrm>
            <a:off x="2226965" y="4557773"/>
            <a:ext cx="6972300" cy="0"/>
          </a:xfrm>
          <a:prstGeom prst="straightConnector1">
            <a:avLst/>
          </a:prstGeom>
          <a:noFill/>
          <a:ln w="66675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" name="Google Shape;226;g6141f14bd5_0_43"/>
          <p:cNvSpPr txBox="1"/>
          <p:nvPr/>
        </p:nvSpPr>
        <p:spPr>
          <a:xfrm>
            <a:off x="-104064" y="-2558"/>
            <a:ext cx="588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mo"/>
              <a:buNone/>
            </a:pPr>
            <a:r>
              <a:rPr lang="en-US" sz="3000" dirty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Basic Excel EDA</a:t>
            </a:r>
            <a:endParaRPr dirty="0"/>
          </a:p>
        </p:txBody>
      </p:sp>
      <p:sp>
        <p:nvSpPr>
          <p:cNvPr id="227" name="Google Shape;227;g6141f14bd5_0_43"/>
          <p:cNvSpPr txBox="1"/>
          <p:nvPr/>
        </p:nvSpPr>
        <p:spPr>
          <a:xfrm>
            <a:off x="133875" y="906475"/>
            <a:ext cx="6348900" cy="23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29A72598-8F63-2D68-5EC2-662AD72F8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367" y="701773"/>
            <a:ext cx="6152197" cy="34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2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g6141f14bd5_0_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41194" y="-1274715"/>
            <a:ext cx="9501143" cy="701274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6141f14bd5_0_43"/>
          <p:cNvSpPr/>
          <p:nvPr/>
        </p:nvSpPr>
        <p:spPr>
          <a:xfrm>
            <a:off x="-541400" y="484500"/>
            <a:ext cx="97014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g6141f14bd5_0_43"/>
          <p:cNvSpPr/>
          <p:nvPr/>
        </p:nvSpPr>
        <p:spPr>
          <a:xfrm>
            <a:off x="5386132" y="4604696"/>
            <a:ext cx="3829200" cy="3429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g6141f14bd5_0_43"/>
          <p:cNvSpPr/>
          <p:nvPr/>
        </p:nvSpPr>
        <p:spPr>
          <a:xfrm>
            <a:off x="-344617" y="57150"/>
            <a:ext cx="5052083" cy="3999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" name="Google Shape;224;g6141f14bd5_0_43"/>
          <p:cNvCxnSpPr/>
          <p:nvPr/>
        </p:nvCxnSpPr>
        <p:spPr>
          <a:xfrm>
            <a:off x="-407160" y="500702"/>
            <a:ext cx="6972300" cy="0"/>
          </a:xfrm>
          <a:prstGeom prst="straightConnector1">
            <a:avLst/>
          </a:prstGeom>
          <a:noFill/>
          <a:ln w="69850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g6141f14bd5_0_43"/>
          <p:cNvCxnSpPr/>
          <p:nvPr/>
        </p:nvCxnSpPr>
        <p:spPr>
          <a:xfrm>
            <a:off x="2226965" y="4557773"/>
            <a:ext cx="6972300" cy="0"/>
          </a:xfrm>
          <a:prstGeom prst="straightConnector1">
            <a:avLst/>
          </a:prstGeom>
          <a:noFill/>
          <a:ln w="66675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" name="Google Shape;226;g6141f14bd5_0_43"/>
          <p:cNvSpPr txBox="1"/>
          <p:nvPr/>
        </p:nvSpPr>
        <p:spPr>
          <a:xfrm>
            <a:off x="-104064" y="-2558"/>
            <a:ext cx="588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mo"/>
              <a:buNone/>
            </a:pPr>
            <a:r>
              <a:rPr lang="en-US" sz="3000" dirty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Terms</a:t>
            </a:r>
            <a:endParaRPr dirty="0"/>
          </a:p>
        </p:txBody>
      </p:sp>
      <p:sp>
        <p:nvSpPr>
          <p:cNvPr id="3" name="Google Shape;227;g6141f14bd5_0_43">
            <a:extLst>
              <a:ext uri="{FF2B5EF4-FFF2-40B4-BE49-F238E27FC236}">
                <a16:creationId xmlns:a16="http://schemas.microsoft.com/office/drawing/2014/main" id="{3AFB5F56-1295-D9B0-F6EC-65F9915FBA7E}"/>
              </a:ext>
            </a:extLst>
          </p:cNvPr>
          <p:cNvSpPr txBox="1"/>
          <p:nvPr/>
        </p:nvSpPr>
        <p:spPr>
          <a:xfrm>
            <a:off x="493871" y="1351329"/>
            <a:ext cx="7094597" cy="115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Indexing </a:t>
            </a:r>
            <a:r>
              <a:rPr lang="en-US" b="1" dirty="0" err="1"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https://www.pythonlikeyoumeanit.com/Module3_IntroducingNumpy/BasicIndexing.html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753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f02d40ea5_0_13"/>
          <p:cNvSpPr/>
          <p:nvPr/>
        </p:nvSpPr>
        <p:spPr>
          <a:xfrm>
            <a:off x="-541400" y="380850"/>
            <a:ext cx="9701400" cy="438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g8f02d40ea5_0_13"/>
          <p:cNvSpPr txBox="1"/>
          <p:nvPr/>
        </p:nvSpPr>
        <p:spPr>
          <a:xfrm>
            <a:off x="555170" y="738075"/>
            <a:ext cx="7555329" cy="47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In your own words what is the difference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numpy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and pandas?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Mention the different types of Data Structures in Pandas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the significant features of the pandas Library?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 Series in Pandas?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the different ways in which a series can be created?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 you read Text Files with Pandas?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784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1477864" y="4171950"/>
            <a:ext cx="6188273" cy="4554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21428"/>
              </a:lnSpc>
              <a:buSzPct val="25000"/>
            </a:pPr>
            <a:r>
              <a:rPr lang="en-US" sz="1477" i="1" dirty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Matthew Morris</a:t>
            </a:r>
          </a:p>
          <a:p>
            <a:pPr>
              <a:lnSpc>
                <a:spcPct val="121428"/>
              </a:lnSpc>
              <a:buSzPct val="25000"/>
            </a:pPr>
            <a:r>
              <a:rPr lang="en-US" sz="949" i="1" dirty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Git: </a:t>
            </a:r>
            <a:r>
              <a:rPr lang="en-US" sz="949" i="1" dirty="0" err="1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Morrisdata</a:t>
            </a:r>
            <a:endParaRPr lang="en-US" sz="949" i="1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lnSpc>
                <a:spcPct val="121428"/>
              </a:lnSpc>
              <a:buSzPct val="25000"/>
            </a:pPr>
            <a:r>
              <a:rPr lang="en-US" sz="949" i="1" dirty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MatthewMorris.DA@gmail.com</a:t>
            </a:r>
          </a:p>
        </p:txBody>
      </p:sp>
      <p:sp>
        <p:nvSpPr>
          <p:cNvPr id="226" name="Shape 226"/>
          <p:cNvSpPr/>
          <p:nvPr/>
        </p:nvSpPr>
        <p:spPr>
          <a:xfrm>
            <a:off x="534889" y="969260"/>
            <a:ext cx="6188273" cy="5441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75000"/>
              </a:lnSpc>
              <a:buSzPct val="25000"/>
            </a:pPr>
            <a:r>
              <a:rPr lang="en-US" sz="45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Tasks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7519AE-1D47-49BC-B70B-9A3AF1639261}"/>
              </a:ext>
            </a:extLst>
          </p:cNvPr>
          <p:cNvSpPr/>
          <p:nvPr/>
        </p:nvSpPr>
        <p:spPr>
          <a:xfrm>
            <a:off x="771525" y="1513442"/>
            <a:ext cx="575990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>
                <a:solidFill>
                  <a:srgbClr val="FF0000"/>
                </a:solidFill>
              </a:rPr>
              <a:t>Use </a:t>
            </a:r>
            <a:r>
              <a:rPr lang="en-US" sz="1050" dirty="0">
                <a:solidFill>
                  <a:srgbClr val="FF0000"/>
                </a:solidFill>
              </a:rPr>
              <a:t>Chipotle data to rebuild Pandas lecture </a:t>
            </a:r>
          </a:p>
          <a:p>
            <a:pPr lvl="0"/>
            <a:r>
              <a:rPr lang="en-US" sz="1050" dirty="0">
                <a:solidFill>
                  <a:srgbClr val="FF0000"/>
                </a:solidFill>
              </a:rPr>
              <a:t>Leverage outputs to support Chipotle Project</a:t>
            </a:r>
          </a:p>
        </p:txBody>
      </p:sp>
    </p:spTree>
    <p:extLst>
      <p:ext uri="{BB962C8B-B14F-4D97-AF65-F5344CB8AC3E}">
        <p14:creationId xmlns:p14="http://schemas.microsoft.com/office/powerpoint/2010/main" val="327448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68133</TotalTime>
  <Words>267</Words>
  <Application>Microsoft Office PowerPoint</Application>
  <PresentationFormat>On-screen Show (16:9)</PresentationFormat>
  <Paragraphs>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Oswald</vt:lpstr>
      <vt:lpstr>Times New Roman</vt:lpstr>
      <vt:lpstr>Arial</vt:lpstr>
      <vt:lpstr>Calibri</vt:lpstr>
      <vt:lpstr>Georgia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Matthew Morris</cp:lastModifiedBy>
  <cp:revision>3</cp:revision>
  <dcterms:modified xsi:type="dcterms:W3CDTF">2023-12-10T11:57:04Z</dcterms:modified>
</cp:coreProperties>
</file>