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95" autoAdjust="0"/>
  </p:normalViewPr>
  <p:slideViewPr>
    <p:cSldViewPr>
      <p:cViewPr>
        <p:scale>
          <a:sx n="95" d="100"/>
          <a:sy n="95" d="100"/>
        </p:scale>
        <p:origin x="-666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69E8A58-F15E-4A25-9EE7-ABD67F220547}" type="datetimeFigureOut">
              <a:rPr lang="es-CL" smtClean="0"/>
              <a:t>28-05-2016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BED-D887-4714-AD55-3DB0CC45907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A58-F15E-4A25-9EE7-ABD67F220547}" type="datetimeFigureOut">
              <a:rPr lang="es-CL" smtClean="0"/>
              <a:t>28-05-2016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BED-D887-4714-AD55-3DB0CC45907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A58-F15E-4A25-9EE7-ABD67F220547}" type="datetimeFigureOut">
              <a:rPr lang="es-CL" smtClean="0"/>
              <a:t>28-05-2016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BED-D887-4714-AD55-3DB0CC45907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A58-F15E-4A25-9EE7-ABD67F220547}" type="datetimeFigureOut">
              <a:rPr lang="es-CL" smtClean="0"/>
              <a:t>28-05-2016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BED-D887-4714-AD55-3DB0CC45907B}" type="slidenum">
              <a:rPr lang="es-CL" smtClean="0"/>
              <a:t>‹Nº›</a:t>
            </a:fld>
            <a:endParaRPr lang="es-CL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A58-F15E-4A25-9EE7-ABD67F220547}" type="datetimeFigureOut">
              <a:rPr lang="es-CL" smtClean="0"/>
              <a:t>28-05-2016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BED-D887-4714-AD55-3DB0CC45907B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A58-F15E-4A25-9EE7-ABD67F220547}" type="datetimeFigureOut">
              <a:rPr lang="es-CL" smtClean="0"/>
              <a:t>28-05-2016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BED-D887-4714-AD55-3DB0CC45907B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A58-F15E-4A25-9EE7-ABD67F220547}" type="datetimeFigureOut">
              <a:rPr lang="es-CL" smtClean="0"/>
              <a:t>28-05-2016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BED-D887-4714-AD55-3DB0CC45907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A58-F15E-4A25-9EE7-ABD67F220547}" type="datetimeFigureOut">
              <a:rPr lang="es-CL" smtClean="0"/>
              <a:t>28-05-2016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BED-D887-4714-AD55-3DB0CC45907B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A58-F15E-4A25-9EE7-ABD67F220547}" type="datetimeFigureOut">
              <a:rPr lang="es-CL" smtClean="0"/>
              <a:t>28-05-2016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BED-D887-4714-AD55-3DB0CC45907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A58-F15E-4A25-9EE7-ABD67F220547}" type="datetimeFigureOut">
              <a:rPr lang="es-CL" smtClean="0"/>
              <a:t>28-05-2016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BED-D887-4714-AD55-3DB0CC45907B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A58-F15E-4A25-9EE7-ABD67F220547}" type="datetimeFigureOut">
              <a:rPr lang="es-CL" smtClean="0"/>
              <a:t>28-05-2016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8BED-D887-4714-AD55-3DB0CC45907B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9E8A58-F15E-4A25-9EE7-ABD67F220547}" type="datetimeFigureOut">
              <a:rPr lang="es-CL" smtClean="0"/>
              <a:t>28-05-2016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8728BED-D887-4714-AD55-3DB0CC45907B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Los sentidos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3717033"/>
            <a:ext cx="56166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0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gusto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gusto sirve para saborear cosas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73016"/>
            <a:ext cx="342900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9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olfato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olfato sirve para oler cosas.</a:t>
            </a:r>
            <a:endParaRPr lang="es-C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44604"/>
            <a:ext cx="421692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0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tacto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El tacto sirve para tocar.</a:t>
            </a:r>
            <a:endParaRPr lang="es-C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24944"/>
            <a:ext cx="429880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0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vision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La </a:t>
            </a:r>
            <a:r>
              <a:rPr lang="es-CL" dirty="0" err="1" smtClean="0"/>
              <a:t>vision</a:t>
            </a:r>
            <a:r>
              <a:rPr lang="es-CL" dirty="0" smtClean="0"/>
              <a:t> </a:t>
            </a:r>
            <a:r>
              <a:rPr lang="es-CL" dirty="0" err="1" smtClean="0"/>
              <a:t>sirbe</a:t>
            </a:r>
            <a:r>
              <a:rPr lang="es-CL" dirty="0" smtClean="0"/>
              <a:t> para ver</a:t>
            </a:r>
            <a:endParaRPr lang="es-C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68960"/>
            <a:ext cx="417646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9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termine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s-CL" dirty="0" smtClean="0"/>
              <a:t>Termine </a:t>
            </a:r>
            <a:r>
              <a:rPr lang="es-CL" dirty="0" err="1" smtClean="0"/>
              <a:t>termine</a:t>
            </a:r>
            <a:r>
              <a:rPr lang="es-CL" dirty="0" smtClean="0"/>
              <a:t> </a:t>
            </a:r>
            <a:r>
              <a:rPr lang="es-CL" dirty="0" err="1" smtClean="0"/>
              <a:t>termine</a:t>
            </a:r>
            <a:r>
              <a:rPr lang="es-CL" dirty="0" smtClean="0"/>
              <a:t> </a:t>
            </a:r>
            <a:r>
              <a:rPr lang="es-CL" dirty="0" err="1" smtClean="0"/>
              <a:t>termine</a:t>
            </a:r>
            <a:r>
              <a:rPr lang="es-CL" dirty="0" smtClean="0"/>
              <a:t> </a:t>
            </a:r>
            <a:r>
              <a:rPr lang="es-CL" smtClean="0"/>
              <a:t>termine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5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71</TotalTime>
  <Words>36</Words>
  <Application>Microsoft Office PowerPoint</Application>
  <PresentationFormat>Presentación en pantalla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Alta costura</vt:lpstr>
      <vt:lpstr>Los sentidos</vt:lpstr>
      <vt:lpstr>gusto</vt:lpstr>
      <vt:lpstr>olfato</vt:lpstr>
      <vt:lpstr>tacto</vt:lpstr>
      <vt:lpstr>vision</vt:lpstr>
      <vt:lpstr>termine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sentidos</dc:title>
  <dc:creator>Christian Esteban Martinez Guerrero</dc:creator>
  <cp:lastModifiedBy>Christian Esteban Martinez Guerrero</cp:lastModifiedBy>
  <cp:revision>7</cp:revision>
  <dcterms:created xsi:type="dcterms:W3CDTF">2016-05-29T01:45:35Z</dcterms:created>
  <dcterms:modified xsi:type="dcterms:W3CDTF">2016-05-29T02:57:05Z</dcterms:modified>
</cp:coreProperties>
</file>