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F3EF-92B9-42D1-90C3-0FF4AAA4722F}" type="datetimeFigureOut">
              <a:rPr lang="es-CL" smtClean="0"/>
              <a:t>08-06-2016</a:t>
            </a:fld>
            <a:endParaRPr lang="es-CL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AE5F-95DB-4FE5-8DE4-11679EF8DE24}" type="slidenum">
              <a:rPr lang="es-CL" smtClean="0"/>
              <a:t>‹Nº›</a:t>
            </a:fld>
            <a:endParaRPr lang="es-C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F3EF-92B9-42D1-90C3-0FF4AAA4722F}" type="datetimeFigureOut">
              <a:rPr lang="es-CL" smtClean="0"/>
              <a:t>08-06-2016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AE5F-95DB-4FE5-8DE4-11679EF8DE2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F3EF-92B9-42D1-90C3-0FF4AAA4722F}" type="datetimeFigureOut">
              <a:rPr lang="es-CL" smtClean="0"/>
              <a:t>08-06-2016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AE5F-95DB-4FE5-8DE4-11679EF8DE2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F3EF-92B9-42D1-90C3-0FF4AAA4722F}" type="datetimeFigureOut">
              <a:rPr lang="es-CL" smtClean="0"/>
              <a:t>08-06-2016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AE5F-95DB-4FE5-8DE4-11679EF8DE2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F3EF-92B9-42D1-90C3-0FF4AAA4722F}" type="datetimeFigureOut">
              <a:rPr lang="es-CL" smtClean="0"/>
              <a:t>08-06-2016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AE5F-95DB-4FE5-8DE4-11679EF8DE24}" type="slidenum">
              <a:rPr lang="es-CL" smtClean="0"/>
              <a:t>‹Nº›</a:t>
            </a:fld>
            <a:endParaRPr lang="es-C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F3EF-92B9-42D1-90C3-0FF4AAA4722F}" type="datetimeFigureOut">
              <a:rPr lang="es-CL" smtClean="0"/>
              <a:t>08-06-2016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AE5F-95DB-4FE5-8DE4-11679EF8DE2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F3EF-92B9-42D1-90C3-0FF4AAA4722F}" type="datetimeFigureOut">
              <a:rPr lang="es-CL" smtClean="0"/>
              <a:t>08-06-2016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AE5F-95DB-4FE5-8DE4-11679EF8DE2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F3EF-92B9-42D1-90C3-0FF4AAA4722F}" type="datetimeFigureOut">
              <a:rPr lang="es-CL" smtClean="0"/>
              <a:t>08-06-2016</a:t>
            </a:fld>
            <a:endParaRPr lang="es-CL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CBAE5F-95DB-4FE5-8DE4-11679EF8DE24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F3EF-92B9-42D1-90C3-0FF4AAA4722F}" type="datetimeFigureOut">
              <a:rPr lang="es-CL" smtClean="0"/>
              <a:t>08-06-2016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AE5F-95DB-4FE5-8DE4-11679EF8DE2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F3EF-92B9-42D1-90C3-0FF4AAA4722F}" type="datetimeFigureOut">
              <a:rPr lang="es-CL" smtClean="0"/>
              <a:t>08-06-2016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9CBAE5F-95DB-4FE5-8DE4-11679EF8DE2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758F3EF-92B9-42D1-90C3-0FF4AAA4722F}" type="datetimeFigureOut">
              <a:rPr lang="es-CL" smtClean="0"/>
              <a:t>08-06-2016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AE5F-95DB-4FE5-8DE4-11679EF8DE2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758F3EF-92B9-42D1-90C3-0FF4AAA4722F}" type="datetimeFigureOut">
              <a:rPr lang="es-CL" smtClean="0"/>
              <a:t>08-06-2016</a:t>
            </a:fld>
            <a:endParaRPr lang="es-CL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9CBAE5F-95DB-4FE5-8DE4-11679EF8DE24}" type="slidenum">
              <a:rPr lang="es-CL" smtClean="0"/>
              <a:t>‹Nº›</a:t>
            </a:fld>
            <a:endParaRPr lang="es-C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5472608" cy="1467594"/>
          </a:xfrm>
        </p:spPr>
        <p:txBody>
          <a:bodyPr/>
          <a:lstStyle/>
          <a:p>
            <a:r>
              <a:rPr lang="es-CL" dirty="0" smtClean="0"/>
              <a:t>Los sentidos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87624" y="185301"/>
            <a:ext cx="6480048" cy="1752600"/>
          </a:xfrm>
        </p:spPr>
        <p:txBody>
          <a:bodyPr/>
          <a:lstStyle/>
          <a:p>
            <a:endParaRPr lang="es-C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5" y="1916832"/>
            <a:ext cx="5544616" cy="448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604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34282"/>
          </a:xfrm>
        </p:spPr>
        <p:txBody>
          <a:bodyPr>
            <a:normAutofit fontScale="90000"/>
          </a:bodyPr>
          <a:lstStyle/>
          <a:p>
            <a:pPr algn="ctr"/>
            <a:r>
              <a:rPr lang="es-CL" dirty="0" smtClean="0"/>
              <a:t>La </a:t>
            </a:r>
            <a:r>
              <a:rPr lang="es-CL" dirty="0" err="1" smtClean="0"/>
              <a:t>Vision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smtClean="0"/>
              <a:t/>
            </a:r>
            <a:br>
              <a:rPr lang="es-CL" dirty="0" smtClean="0"/>
            </a:br>
            <a:r>
              <a:rPr lang="es-CL" sz="1800" dirty="0" smtClean="0"/>
              <a:t>El sentido de la visión está en los ojos. Este sentido es uno de los que más usamos y es el que nos permite ver y saber el tamaño, forma, color y ubicación de todo lo que nos rodea, captando así las imágenes de nuestro entorno</a:t>
            </a:r>
            <a:r>
              <a:rPr lang="es-CL" dirty="0" smtClean="0"/>
              <a:t>. </a:t>
            </a:r>
            <a:endParaRPr lang="es-C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96952"/>
            <a:ext cx="6048672" cy="3468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122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 smtClean="0"/>
              <a:t>El </a:t>
            </a:r>
            <a:r>
              <a:rPr lang="es-CL" dirty="0" err="1" smtClean="0"/>
              <a:t>Gustoo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7643192" cy="1728193"/>
          </a:xfrm>
        </p:spPr>
        <p:txBody>
          <a:bodyPr>
            <a:normAutofit fontScale="55000" lnSpcReduction="20000"/>
          </a:bodyPr>
          <a:lstStyle/>
          <a:p>
            <a:r>
              <a:rPr lang="es-CL" dirty="0"/>
              <a:t>El sentido del gusto está en la lengua. Este sentido nos permite percibir el sabor de las cosas que comemos y probamos, pudiendo identificar si el sabor es dulce, salado, amargo o ácido. La combinación de estos cuatro sabores nos permite percibir otras combinaciones. La lengua es el órgano principal del sentido del gusto.</a:t>
            </a:r>
          </a:p>
          <a:p>
            <a:endParaRPr lang="es-CL" dirty="0"/>
          </a:p>
          <a:p>
            <a:r>
              <a:rPr lang="es-CL" dirty="0"/>
              <a:t>Para cuidar la lengua es importante mantener una buena higiene bucal.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56992"/>
            <a:ext cx="4824536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660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La </a:t>
            </a:r>
            <a:r>
              <a:rPr lang="es-CL" dirty="0" err="1" smtClean="0"/>
              <a:t>audiocion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La </a:t>
            </a:r>
            <a:r>
              <a:rPr lang="es-CL" dirty="0" err="1" smtClean="0"/>
              <a:t>audicion</a:t>
            </a:r>
            <a:r>
              <a:rPr lang="es-CL" dirty="0" smtClean="0"/>
              <a:t> sirve para escuchar algo que te </a:t>
            </a:r>
            <a:r>
              <a:rPr lang="es-CL" dirty="0" err="1" smtClean="0"/>
              <a:t>disen</a:t>
            </a:r>
            <a:endParaRPr lang="es-C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852936"/>
            <a:ext cx="4608512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4907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91</TotalTime>
  <Words>90</Words>
  <Application>Microsoft Office PowerPoint</Application>
  <PresentationFormat>Presentación en pantalla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Técnico</vt:lpstr>
      <vt:lpstr>Los sentidos</vt:lpstr>
      <vt:lpstr>La Vision  El sentido de la visión está en los ojos. Este sentido es uno de los que más usamos y es el que nos permite ver y saber el tamaño, forma, color y ubicación de todo lo que nos rodea, captando así las imágenes de nuestro entorno. </vt:lpstr>
      <vt:lpstr>El Gustoo</vt:lpstr>
      <vt:lpstr>La audiocion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sentidos</dc:title>
  <dc:creator>Christian Esteban Martinez Guerrero</dc:creator>
  <cp:lastModifiedBy>Christian Esteban Martinez Guerrero</cp:lastModifiedBy>
  <cp:revision>5</cp:revision>
  <dcterms:created xsi:type="dcterms:W3CDTF">2016-06-09T00:33:49Z</dcterms:created>
  <dcterms:modified xsi:type="dcterms:W3CDTF">2016-06-09T02:05:42Z</dcterms:modified>
</cp:coreProperties>
</file>