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3" r:id="rId3"/>
    <p:sldId id="262" r:id="rId4"/>
    <p:sldId id="264" r:id="rId5"/>
    <p:sldId id="265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3694829-39E6-4C51-A6CB-9AA9BAE424DD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32A836F-A78A-43B0-A38D-F2586B5E0508}" type="slidenum">
              <a:rPr lang="es-CL" smtClean="0"/>
              <a:t>‹Nº›</a:t>
            </a:fld>
            <a:endParaRPr lang="es-C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686049"/>
          </a:xfrm>
        </p:spPr>
        <p:txBody>
          <a:bodyPr>
            <a:noAutofit/>
          </a:bodyPr>
          <a:lstStyle/>
          <a:p>
            <a:r>
              <a:rPr lang="es-CL" sz="4400" dirty="0" smtClean="0">
                <a:solidFill>
                  <a:srgbClr val="FF0000"/>
                </a:solidFill>
              </a:rPr>
              <a:t>Proyecto de Lenguaje y Comunicación</a:t>
            </a:r>
            <a:endParaRPr lang="es-CL" sz="4400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91680" y="3501008"/>
            <a:ext cx="5902696" cy="2952328"/>
          </a:xfrm>
        </p:spPr>
        <p:txBody>
          <a:bodyPr>
            <a:noAutofit/>
          </a:bodyPr>
          <a:lstStyle/>
          <a:p>
            <a:r>
              <a:rPr lang="es-CL" sz="4000" dirty="0" smtClean="0">
                <a:solidFill>
                  <a:srgbClr val="FFFF00"/>
                </a:solidFill>
              </a:rPr>
              <a:t>“TEXTO INFORMATIVO</a:t>
            </a:r>
            <a:r>
              <a:rPr lang="es-CL" sz="4000" dirty="0" smtClean="0">
                <a:solidFill>
                  <a:schemeClr val="tx1"/>
                </a:solidFill>
              </a:rPr>
              <a:t>”</a:t>
            </a:r>
          </a:p>
          <a:p>
            <a:endParaRPr lang="es-CL" sz="4000" dirty="0">
              <a:solidFill>
                <a:schemeClr val="tx1"/>
              </a:solidFill>
            </a:endParaRPr>
          </a:p>
          <a:p>
            <a:endParaRPr lang="es-CL" sz="4000" dirty="0" smtClean="0">
              <a:solidFill>
                <a:schemeClr val="tx1"/>
              </a:solidFill>
            </a:endParaRPr>
          </a:p>
          <a:p>
            <a:r>
              <a:rPr lang="es-CL" sz="3200" dirty="0" smtClean="0">
                <a:solidFill>
                  <a:schemeClr val="tx1"/>
                </a:solidFill>
              </a:rPr>
              <a:t>Cristóbal</a:t>
            </a:r>
            <a:r>
              <a:rPr lang="es-CL" sz="3200" dirty="0" smtClean="0">
                <a:solidFill>
                  <a:schemeClr val="tx1"/>
                </a:solidFill>
              </a:rPr>
              <a:t> </a:t>
            </a:r>
            <a:r>
              <a:rPr lang="es-CL" sz="3200" dirty="0" smtClean="0">
                <a:solidFill>
                  <a:schemeClr val="tx1"/>
                </a:solidFill>
              </a:rPr>
              <a:t>Martínez Cruz</a:t>
            </a:r>
          </a:p>
          <a:p>
            <a:r>
              <a:rPr lang="es-CL" sz="3200" dirty="0" smtClean="0">
                <a:solidFill>
                  <a:schemeClr val="tx1"/>
                </a:solidFill>
              </a:rPr>
              <a:t>2º. </a:t>
            </a:r>
            <a:r>
              <a:rPr lang="es-CL" sz="3200" dirty="0">
                <a:solidFill>
                  <a:schemeClr val="tx1"/>
                </a:solidFill>
              </a:rPr>
              <a:t>D</a:t>
            </a:r>
            <a:endParaRPr lang="es-C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5718" y="2936682"/>
            <a:ext cx="1562970" cy="841664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v/s</a:t>
            </a:r>
            <a:endParaRPr lang="es-CL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40" y="184520"/>
            <a:ext cx="4813527" cy="286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83" y="3717032"/>
            <a:ext cx="4840240" cy="297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963066" cy="33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8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7864" y="384126"/>
            <a:ext cx="1440160" cy="6473874"/>
          </a:xfrm>
        </p:spPr>
        <p:txBody>
          <a:bodyPr>
            <a:noAutofit/>
          </a:bodyPr>
          <a:lstStyle/>
          <a:p>
            <a:r>
              <a:rPr lang="es-CL" sz="4400" dirty="0" smtClean="0">
                <a:solidFill>
                  <a:srgbClr val="FF0000"/>
                </a:solidFill>
              </a:rPr>
              <a:t>v/s</a:t>
            </a:r>
            <a:br>
              <a:rPr lang="es-CL" sz="4400" dirty="0" smtClean="0">
                <a:solidFill>
                  <a:srgbClr val="FF0000"/>
                </a:solidFill>
              </a:rPr>
            </a:br>
            <a:r>
              <a:rPr lang="es-CL" sz="4400" dirty="0" smtClean="0">
                <a:solidFill>
                  <a:srgbClr val="FF0000"/>
                </a:solidFill>
              </a:rPr>
              <a:t/>
            </a:r>
            <a:br>
              <a:rPr lang="es-CL" sz="4400" dirty="0" smtClean="0">
                <a:solidFill>
                  <a:srgbClr val="FF0000"/>
                </a:solidFill>
              </a:rPr>
            </a:br>
            <a:r>
              <a:rPr lang="es-CL" sz="4400" dirty="0" smtClean="0">
                <a:solidFill>
                  <a:srgbClr val="FF0000"/>
                </a:solidFill>
              </a:rPr>
              <a:t/>
            </a:r>
            <a:br>
              <a:rPr lang="es-CL" sz="4400" dirty="0" smtClean="0">
                <a:solidFill>
                  <a:srgbClr val="FF0000"/>
                </a:solidFill>
              </a:rPr>
            </a:br>
            <a:r>
              <a:rPr lang="es-CL" sz="4400" dirty="0" smtClean="0">
                <a:solidFill>
                  <a:srgbClr val="FF0000"/>
                </a:solidFill>
              </a:rPr>
              <a:t>v/s</a:t>
            </a:r>
            <a:br>
              <a:rPr lang="es-CL" sz="4400" dirty="0" smtClean="0">
                <a:solidFill>
                  <a:srgbClr val="FF0000"/>
                </a:solidFill>
              </a:rPr>
            </a:br>
            <a:r>
              <a:rPr lang="es-CL" sz="4400" dirty="0" smtClean="0">
                <a:solidFill>
                  <a:srgbClr val="FF0000"/>
                </a:solidFill>
              </a:rPr>
              <a:t/>
            </a:r>
            <a:br>
              <a:rPr lang="es-CL" sz="4400" dirty="0" smtClean="0">
                <a:solidFill>
                  <a:srgbClr val="FF0000"/>
                </a:solidFill>
              </a:rPr>
            </a:br>
            <a:r>
              <a:rPr lang="es-CL" sz="4400" dirty="0" smtClean="0">
                <a:solidFill>
                  <a:srgbClr val="FF0000"/>
                </a:solidFill>
              </a:rPr>
              <a:t/>
            </a:r>
            <a:br>
              <a:rPr lang="es-CL" sz="4400" dirty="0" smtClean="0">
                <a:solidFill>
                  <a:srgbClr val="FF0000"/>
                </a:solidFill>
              </a:rPr>
            </a:br>
            <a:r>
              <a:rPr lang="es-CL" sz="4400" dirty="0" smtClean="0">
                <a:solidFill>
                  <a:srgbClr val="FF0000"/>
                </a:solidFill>
              </a:rPr>
              <a:t>v/s</a:t>
            </a:r>
            <a:br>
              <a:rPr lang="es-CL" sz="4400" dirty="0" smtClean="0">
                <a:solidFill>
                  <a:srgbClr val="FF0000"/>
                </a:solidFill>
              </a:rPr>
            </a:br>
            <a:r>
              <a:rPr lang="es-CL" sz="4400" dirty="0" smtClean="0">
                <a:solidFill>
                  <a:srgbClr val="FF0000"/>
                </a:solidFill>
              </a:rPr>
              <a:t/>
            </a:r>
            <a:br>
              <a:rPr lang="es-CL" sz="4400" dirty="0" smtClean="0">
                <a:solidFill>
                  <a:srgbClr val="FF0000"/>
                </a:solidFill>
              </a:rPr>
            </a:br>
            <a:endParaRPr lang="es-CL" sz="4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4664"/>
            <a:ext cx="1728192" cy="1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83" y="427439"/>
            <a:ext cx="1728192" cy="1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48" y="2420888"/>
            <a:ext cx="1728192" cy="1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83" y="2420888"/>
            <a:ext cx="1744924" cy="1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48" y="4437112"/>
            <a:ext cx="1728192" cy="1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15" y="4437111"/>
            <a:ext cx="1740060" cy="1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8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880" y="908720"/>
            <a:ext cx="1584176" cy="4601666"/>
          </a:xfrm>
        </p:spPr>
        <p:txBody>
          <a:bodyPr/>
          <a:lstStyle/>
          <a:p>
            <a:r>
              <a:rPr lang="es-CL" dirty="0" smtClean="0">
                <a:solidFill>
                  <a:srgbClr val="FF0000"/>
                </a:solidFill>
              </a:rPr>
              <a:t>v/s</a:t>
            </a:r>
            <a:br>
              <a:rPr lang="es-CL" dirty="0" smtClean="0">
                <a:solidFill>
                  <a:srgbClr val="FF0000"/>
                </a:solidFill>
              </a:rPr>
            </a:br>
            <a:r>
              <a:rPr lang="es-CL" dirty="0">
                <a:solidFill>
                  <a:srgbClr val="FF0000"/>
                </a:solidFill>
              </a:rPr>
              <a:t/>
            </a:r>
            <a:br>
              <a:rPr lang="es-CL" dirty="0">
                <a:solidFill>
                  <a:srgbClr val="FF0000"/>
                </a:solidFill>
              </a:rPr>
            </a:br>
            <a:r>
              <a:rPr lang="es-CL" dirty="0" smtClean="0">
                <a:solidFill>
                  <a:srgbClr val="FF0000"/>
                </a:solidFill>
              </a:rPr>
              <a:t/>
            </a:r>
            <a:br>
              <a:rPr lang="es-CL" dirty="0" smtClean="0">
                <a:solidFill>
                  <a:srgbClr val="FF0000"/>
                </a:solidFill>
              </a:rPr>
            </a:br>
            <a:r>
              <a:rPr lang="es-CL" dirty="0" smtClean="0">
                <a:solidFill>
                  <a:srgbClr val="FF0000"/>
                </a:solidFill>
              </a:rPr>
              <a:t>v/s</a:t>
            </a:r>
            <a:endParaRPr lang="es-CL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1800200" cy="122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46920"/>
            <a:ext cx="1800200" cy="122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66" y="3717032"/>
            <a:ext cx="1800201" cy="121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17032"/>
            <a:ext cx="1800201" cy="121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211</TotalTime>
  <Words>18</Words>
  <Application>Microsoft Office PowerPoint</Application>
  <PresentationFormat>Presentación en pantalla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Brío</vt:lpstr>
      <vt:lpstr>Proyecto de Lenguaje y Comunicación</vt:lpstr>
      <vt:lpstr>v/s</vt:lpstr>
      <vt:lpstr>Presentación de PowerPoint</vt:lpstr>
      <vt:lpstr>v/s   v/s   v/s  </vt:lpstr>
      <vt:lpstr>v/s   v/s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UDINESE  de  ITALIA</dc:title>
  <dc:creator>Christian Esteban Martinez Guerrero</dc:creator>
  <cp:lastModifiedBy>Christian Esteban Martinez Guerrero</cp:lastModifiedBy>
  <cp:revision>17</cp:revision>
  <dcterms:created xsi:type="dcterms:W3CDTF">2015-09-28T22:12:25Z</dcterms:created>
  <dcterms:modified xsi:type="dcterms:W3CDTF">2015-09-29T21:52:07Z</dcterms:modified>
</cp:coreProperties>
</file>