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56" r:id="rId3"/>
    <p:sldId id="259" r:id="rId4"/>
    <p:sldId id="263" r:id="rId5"/>
    <p:sldId id="264" r:id="rId6"/>
    <p:sldId id="258" r:id="rId7"/>
    <p:sldId id="261" r:id="rId8"/>
    <p:sldId id="260" r:id="rId9"/>
    <p:sldId id="262" r:id="rId10"/>
  </p:sldIdLst>
  <p:sldSz cx="9144000" cy="6858000" type="screen4x3"/>
  <p:notesSz cx="7102475" cy="93884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EBB7BAF-0984-479A-81FF-B131C96B1DA6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7F1BFB5-8F61-44F3-AA23-645E6BD4C41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12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1BFB5-8F61-44F3-AA23-645E6BD4C41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B3FCDB-9B7C-48C8-B388-BF53C3776F64}" type="datetimeFigureOut">
              <a:rPr lang="es-ES" smtClean="0"/>
              <a:pPr/>
              <a:t>15/05/2017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3F4C1E-564D-4F3C-8B24-70361FAA9F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171600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Trabajo de Lenguaje y Comunicaciones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s-ES" dirty="0" smtClean="0">
              <a:solidFill>
                <a:schemeClr val="tx1"/>
              </a:solidFill>
            </a:endParaRPr>
          </a:p>
          <a:p>
            <a:endParaRPr lang="es-ES" dirty="0"/>
          </a:p>
          <a:p>
            <a:endParaRPr lang="es-E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sz="6400" dirty="0" smtClean="0"/>
              <a:t>Presentación de:</a:t>
            </a:r>
          </a:p>
          <a:p>
            <a:pPr marL="0" indent="0" algn="ctr">
              <a:buNone/>
            </a:pPr>
            <a:r>
              <a:rPr lang="es-ES" sz="8600" dirty="0" smtClean="0"/>
              <a:t> </a:t>
            </a:r>
            <a:r>
              <a:rPr lang="es-ES" sz="12800" dirty="0" smtClean="0"/>
              <a:t>Violeta Parra</a:t>
            </a:r>
            <a:endParaRPr lang="es-ES" sz="12800" dirty="0"/>
          </a:p>
          <a:p>
            <a:pPr marL="0" indent="0">
              <a:buNone/>
            </a:pPr>
            <a:endParaRPr lang="es-ES" sz="6500" dirty="0" smtClean="0">
              <a:solidFill>
                <a:schemeClr val="tx1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600" dirty="0" smtClean="0">
                <a:solidFill>
                  <a:schemeClr val="tx1"/>
                </a:solidFill>
              </a:rPr>
              <a:t>                                                                                    Cristóbal Martinez Cruz</a:t>
            </a:r>
          </a:p>
          <a:p>
            <a:pPr marL="0" indent="0">
              <a:buNone/>
            </a:pPr>
            <a:r>
              <a:rPr lang="es-ES" sz="3600" dirty="0" smtClean="0">
                <a:solidFill>
                  <a:schemeClr val="tx1"/>
                </a:solidFill>
              </a:rPr>
              <a:t>                                                                                    4º Básico D</a:t>
            </a:r>
          </a:p>
          <a:p>
            <a:pPr marL="0" indent="0">
              <a:buNone/>
            </a:pPr>
            <a:r>
              <a:rPr lang="es-ES" sz="3600" dirty="0" smtClean="0"/>
              <a:t>                                                                                    15 de Mayo 2017</a:t>
            </a:r>
            <a:endParaRPr lang="es-E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Violeta parra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366838" y="3933825"/>
            <a:ext cx="7777162" cy="2519363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Nombre real: Violeta del </a:t>
            </a:r>
            <a:r>
              <a:rPr lang="es-ES" sz="2800" dirty="0">
                <a:solidFill>
                  <a:schemeClr val="tx1"/>
                </a:solidFill>
              </a:rPr>
              <a:t>C</a:t>
            </a:r>
            <a:r>
              <a:rPr lang="es-ES" sz="2800" dirty="0" smtClean="0">
                <a:solidFill>
                  <a:schemeClr val="tx1"/>
                </a:solidFill>
              </a:rPr>
              <a:t>armen  Parra Sandoval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tx1"/>
              </a:solidFill>
            </a:endParaRPr>
          </a:p>
          <a:p>
            <a:r>
              <a:rPr lang="es-ES" sz="2800" dirty="0" smtClean="0">
                <a:solidFill>
                  <a:schemeClr val="tx1"/>
                </a:solidFill>
              </a:rPr>
              <a:t>Nacimiento  4 de octubre del 1917 en San Carlos, Chile.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tx1"/>
              </a:solidFill>
            </a:endParaRPr>
          </a:p>
          <a:p>
            <a:r>
              <a:rPr lang="es-ES" sz="2800" dirty="0" smtClean="0">
                <a:solidFill>
                  <a:schemeClr val="tx1"/>
                </a:solidFill>
              </a:rPr>
              <a:t>Muerte 5 de Febrero del 1967 Santiago, Chile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1266" name="Picture 2" descr="Resultado de imagen para imagenes de violeta par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3312368" cy="2383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332656"/>
            <a:ext cx="8686800" cy="792088"/>
          </a:xfrm>
        </p:spPr>
        <p:txBody>
          <a:bodyPr/>
          <a:lstStyle/>
          <a:p>
            <a:r>
              <a:rPr lang="es-CL" dirty="0" smtClean="0"/>
              <a:t>Violeta parra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Autofit/>
          </a:bodyPr>
          <a:lstStyle/>
          <a:p>
            <a:r>
              <a:rPr lang="es-ES" sz="2800" dirty="0" smtClean="0"/>
              <a:t>Hija de profesor de música Nicanor Parra y de la campesina Clarisa Sandoval Navarrete.</a:t>
            </a:r>
          </a:p>
          <a:p>
            <a:pPr marL="0" indent="0">
              <a:buNone/>
            </a:pPr>
            <a:endParaRPr lang="es-ES" sz="2800" dirty="0" smtClean="0"/>
          </a:p>
          <a:p>
            <a:r>
              <a:rPr lang="es-ES" sz="2800" dirty="0" smtClean="0"/>
              <a:t>Violeta tuvo cinco hermanos . </a:t>
            </a:r>
          </a:p>
          <a:p>
            <a:endParaRPr lang="es-ES" sz="2800" dirty="0" smtClean="0"/>
          </a:p>
          <a:p>
            <a:r>
              <a:rPr lang="es-ES" sz="2800" dirty="0" smtClean="0"/>
              <a:t>Realizo los cursos primarios y estuvo un año en la escuela normal de Niñas, que abandono para trabajar en el campo y ayudar a su familia debido a que su padre se enfermo gravemente.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s-CL" dirty="0" smtClean="0"/>
              <a:t>CASA DONDE NACIO VIOLETA PARRA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187624" y="4725144"/>
            <a:ext cx="7666112" cy="720080"/>
          </a:xfrm>
        </p:spPr>
        <p:txBody>
          <a:bodyPr>
            <a:normAutofit/>
          </a:bodyPr>
          <a:lstStyle/>
          <a:p>
            <a:r>
              <a:rPr lang="es-CL" sz="3200" b="1" dirty="0" smtClean="0"/>
              <a:t>DECLARADA MONUMENTO NACIONAL</a:t>
            </a:r>
            <a:endParaRPr lang="es-CL" sz="32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700808"/>
            <a:ext cx="48958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8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403789" y="404664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s-CL" dirty="0" smtClean="0"/>
              <a:t>ESCUELA NORMAL DE NIÑAS</a:t>
            </a:r>
            <a:endParaRPr lang="es-CL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60648" y="5013176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s-CL" sz="3200" b="1" dirty="0"/>
              <a:t>D</a:t>
            </a:r>
            <a:r>
              <a:rPr lang="es-CL" sz="3200" b="1" dirty="0" smtClean="0"/>
              <a:t>onde </a:t>
            </a:r>
            <a:r>
              <a:rPr lang="es-CL" sz="3200" b="1" dirty="0"/>
              <a:t>estudió por un tiempo </a:t>
            </a:r>
            <a:r>
              <a:rPr lang="es-CL" sz="3200" b="1" dirty="0" smtClean="0"/>
              <a:t>Violeta Parra</a:t>
            </a:r>
            <a:endParaRPr lang="es-CL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67" y="1484784"/>
            <a:ext cx="46085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2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332656"/>
            <a:ext cx="8686800" cy="792088"/>
          </a:xfrm>
        </p:spPr>
        <p:txBody>
          <a:bodyPr/>
          <a:lstStyle/>
          <a:p>
            <a:r>
              <a:rPr lang="es-ES" dirty="0" smtClean="0"/>
              <a:t>VIOLETA PARRA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81094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Empezó a tocar guitarra a los nueve años, mientras que a los doce compuso su primera canción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Fue una cantautora, pintora, escultora, bordadora y  ceramista  chilena considerada una de las principales folclorista en américa y gran divulgadora de la música popular de su país , a la que enriqueció con su obra.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20" y="4365104"/>
            <a:ext cx="2358060" cy="189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22669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78199"/>
            <a:ext cx="1842324" cy="191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792088"/>
          </a:xfrm>
        </p:spPr>
        <p:txBody>
          <a:bodyPr>
            <a:normAutofit/>
          </a:bodyPr>
          <a:lstStyle/>
          <a:p>
            <a:r>
              <a:rPr lang="es-ES" dirty="0" smtClean="0"/>
              <a:t>VIOLETA PARRA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4752527"/>
          </a:xfrm>
        </p:spPr>
        <p:txBody>
          <a:bodyPr>
            <a:normAutofit fontScale="77500" lnSpcReduction="2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Unas de sus obras fueron</a:t>
            </a:r>
            <a:r>
              <a:rPr lang="es-E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 smtClean="0"/>
              <a:t>     - Gracias </a:t>
            </a:r>
            <a:r>
              <a:rPr lang="es-ES" dirty="0"/>
              <a:t>a la vida,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- Volver </a:t>
            </a:r>
            <a:r>
              <a:rPr lang="es-ES" dirty="0"/>
              <a:t>a los 17,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- Rin </a:t>
            </a:r>
            <a:r>
              <a:rPr lang="es-ES" dirty="0"/>
              <a:t>de Angelitos,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- Casamiento </a:t>
            </a:r>
            <a:r>
              <a:rPr lang="es-ES" dirty="0"/>
              <a:t>de negros,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Sus Reconocimientos:</a:t>
            </a:r>
          </a:p>
          <a:p>
            <a:pPr marL="0" indent="0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/>
                </a:solidFill>
              </a:rPr>
              <a:t>     -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Recibió premios en Santiago por sus canciones.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tx1"/>
                </a:solidFill>
              </a:rPr>
              <a:t>     - Recibió el premio Caupolicán, al mejor folclorista del año.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1106760"/>
          </a:xfrm>
        </p:spPr>
        <p:txBody>
          <a:bodyPr/>
          <a:lstStyle/>
          <a:p>
            <a:r>
              <a:rPr lang="es-CL" dirty="0" smtClean="0"/>
              <a:t>VIOLETA PARRA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5115197"/>
          </a:xfrm>
        </p:spPr>
        <p:txBody>
          <a:bodyPr>
            <a:normAutofit/>
          </a:bodyPr>
          <a:lstStyle/>
          <a:p>
            <a:r>
              <a:rPr lang="es-ES" sz="2800" dirty="0"/>
              <a:t>Violeta Parra se suicido  a los 49 años en  su carpa de la reina  hoy sus restos descansan en el Cementerio General de Santiago de Chile, en la comuna de Recoleta.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1008112"/>
          </a:xfrm>
        </p:spPr>
        <p:txBody>
          <a:bodyPr/>
          <a:lstStyle/>
          <a:p>
            <a:pPr algn="ctr"/>
            <a:r>
              <a:rPr lang="es-CL" dirty="0" smtClean="0"/>
              <a:t>GRACIA A LA VIDA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2400" dirty="0"/>
              <a:t>Gracias a la vida que me ha dado tanto</a:t>
            </a:r>
            <a:br>
              <a:rPr lang="es-CL" sz="2400" dirty="0"/>
            </a:br>
            <a:r>
              <a:rPr lang="es-CL" sz="2400" dirty="0"/>
              <a:t>Me dio dos luceros, que cuando los abro</a:t>
            </a:r>
            <a:br>
              <a:rPr lang="es-CL" sz="2400" dirty="0"/>
            </a:br>
            <a:r>
              <a:rPr lang="es-CL" sz="2400" dirty="0"/>
              <a:t>Perfecto distingo lo negro del blanco</a:t>
            </a:r>
            <a:br>
              <a:rPr lang="es-CL" sz="2400" dirty="0"/>
            </a:br>
            <a:r>
              <a:rPr lang="es-CL" sz="2400" dirty="0"/>
              <a:t>Y en el alto cielo su fondo estrellado</a:t>
            </a:r>
            <a:br>
              <a:rPr lang="es-CL" sz="2400" dirty="0"/>
            </a:br>
            <a:r>
              <a:rPr lang="es-CL" sz="2400" dirty="0"/>
              <a:t>Y en las multitudes el hombre que yo </a:t>
            </a:r>
            <a:r>
              <a:rPr lang="es-CL" sz="2400" dirty="0" smtClean="0"/>
              <a:t>amo</a:t>
            </a:r>
          </a:p>
          <a:p>
            <a:pPr marL="0" indent="0" algn="ctr">
              <a:buNone/>
            </a:pPr>
            <a:endParaRPr lang="es-CL" sz="2400" dirty="0"/>
          </a:p>
          <a:p>
            <a:pPr marL="0" indent="0" algn="ctr">
              <a:buNone/>
            </a:pPr>
            <a:r>
              <a:rPr lang="es-CL" sz="2400" dirty="0"/>
              <a:t>Gracias a la vida que me ha dado tanto</a:t>
            </a:r>
            <a:br>
              <a:rPr lang="es-CL" sz="2400" dirty="0"/>
            </a:br>
            <a:r>
              <a:rPr lang="es-CL" sz="2400" dirty="0"/>
              <a:t>Me ha dado el </a:t>
            </a:r>
            <a:r>
              <a:rPr lang="es-CL" sz="2400" dirty="0" err="1"/>
              <a:t>oido</a:t>
            </a:r>
            <a:r>
              <a:rPr lang="es-CL" sz="2400" dirty="0"/>
              <a:t> que en todo su ancho</a:t>
            </a:r>
            <a:br>
              <a:rPr lang="es-CL" sz="2400" dirty="0"/>
            </a:br>
            <a:r>
              <a:rPr lang="es-CL" sz="2400" dirty="0"/>
              <a:t>Graba noche y </a:t>
            </a:r>
            <a:r>
              <a:rPr lang="es-CL" sz="2400" dirty="0" err="1"/>
              <a:t>dia</a:t>
            </a:r>
            <a:r>
              <a:rPr lang="es-CL" sz="2400" dirty="0"/>
              <a:t>, grillos y canarios</a:t>
            </a:r>
            <a:br>
              <a:rPr lang="es-CL" sz="2400" dirty="0"/>
            </a:br>
            <a:r>
              <a:rPr lang="es-CL" sz="2400" dirty="0"/>
              <a:t>Martillos, turbinas, ladridos, chubascos</a:t>
            </a:r>
            <a:br>
              <a:rPr lang="es-CL" sz="2400" dirty="0"/>
            </a:br>
            <a:r>
              <a:rPr lang="es-CL" sz="2400" dirty="0"/>
              <a:t>Y la voz tan tierna de mi bien amado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23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924</TotalTime>
  <Words>302</Words>
  <Application>Microsoft Office PowerPoint</Application>
  <PresentationFormat>Presentación en pantalla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Viajes</vt:lpstr>
      <vt:lpstr>Trabajo de Lenguaje y Comunicaciones</vt:lpstr>
      <vt:lpstr>Violeta parra</vt:lpstr>
      <vt:lpstr>Violeta parra</vt:lpstr>
      <vt:lpstr>CASA DONDE NACIO VIOLETA PARRA</vt:lpstr>
      <vt:lpstr>ESCUELA NORMAL DE NIÑAS</vt:lpstr>
      <vt:lpstr>VIOLETA PARRA</vt:lpstr>
      <vt:lpstr>VIOLETA PARRA</vt:lpstr>
      <vt:lpstr>VIOLETA PARRA</vt:lpstr>
      <vt:lpstr>GRACIA A LA VIDA</vt:lpstr>
    </vt:vector>
  </TitlesOfParts>
  <Company>Nombre de la organizaci?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 de usuario</dc:creator>
  <cp:lastModifiedBy>Christian Esteban Martinez Guerrero</cp:lastModifiedBy>
  <cp:revision>28</cp:revision>
  <cp:lastPrinted>2017-05-15T04:31:43Z</cp:lastPrinted>
  <dcterms:created xsi:type="dcterms:W3CDTF">2017-05-13T16:04:24Z</dcterms:created>
  <dcterms:modified xsi:type="dcterms:W3CDTF">2017-05-15T04:43:00Z</dcterms:modified>
</cp:coreProperties>
</file>