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7102475" cy="93884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A596A03-792B-4685-86C6-6C5DD8D0D81C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A24057A-EB45-439A-BEDD-9958E330AC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022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057A-EB45-439A-BEDD-9958E330AC8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142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F74C23-6190-4394-AC86-EAACD6E0BD42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45D709F-A634-431B-8A78-E175741DD90B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650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s-CL" dirty="0" smtClean="0"/>
          </a:p>
          <a:p>
            <a:pPr marL="0" indent="0" algn="ctr">
              <a:buNone/>
            </a:pPr>
            <a:r>
              <a:rPr lang="es-CL" sz="13500" dirty="0" smtClean="0"/>
              <a:t>  </a:t>
            </a:r>
          </a:p>
          <a:p>
            <a:pPr marL="0" indent="0" algn="ctr">
              <a:buNone/>
            </a:pPr>
            <a:r>
              <a:rPr lang="es-CL" sz="9000" dirty="0" smtClean="0"/>
              <a:t>DISERTACION DE</a:t>
            </a:r>
          </a:p>
          <a:p>
            <a:pPr marL="0" indent="0" algn="ctr">
              <a:buNone/>
            </a:pPr>
            <a:r>
              <a:rPr lang="es-CL" sz="13500" dirty="0" smtClean="0"/>
              <a:t> </a:t>
            </a:r>
            <a:r>
              <a:rPr lang="es-CL" sz="16600" dirty="0" smtClean="0"/>
              <a:t>VICENTE HUIDOBRO</a:t>
            </a:r>
          </a:p>
          <a:p>
            <a:pPr marL="0" indent="0" algn="ctr">
              <a:buNone/>
            </a:pPr>
            <a:endParaRPr lang="es-CL" sz="5800" dirty="0" smtClean="0"/>
          </a:p>
          <a:p>
            <a:pPr marL="0" indent="0" algn="ctr">
              <a:buNone/>
            </a:pPr>
            <a:endParaRPr lang="es-CL" sz="5800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sz="6000" dirty="0" smtClean="0"/>
              <a:t>Franco Martinez Cruz</a:t>
            </a:r>
          </a:p>
          <a:p>
            <a:pPr marL="0" indent="0">
              <a:buNone/>
            </a:pPr>
            <a:r>
              <a:rPr lang="es-CL" sz="6000" dirty="0" smtClean="0"/>
              <a:t>4º básico A</a:t>
            </a:r>
          </a:p>
          <a:p>
            <a:pPr marL="0" indent="0">
              <a:buNone/>
            </a:pPr>
            <a:r>
              <a:rPr lang="es-CL" sz="6000" dirty="0" smtClean="0"/>
              <a:t>15 de Mayo 2017</a:t>
            </a:r>
            <a:endParaRPr lang="es-CL" sz="6000" dirty="0"/>
          </a:p>
          <a:p>
            <a:pPr marL="0" indent="0">
              <a:buNone/>
            </a:pPr>
            <a:r>
              <a:rPr lang="es-CL" dirty="0" smtClean="0"/>
              <a:t>                                        </a:t>
            </a:r>
          </a:p>
          <a:p>
            <a:pPr marL="0" indent="0">
              <a:buNone/>
            </a:pPr>
            <a:r>
              <a:rPr lang="es-CL" dirty="0" smtClean="0"/>
              <a:t>                                                                                      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800" dirty="0" smtClean="0"/>
              <a:t>Trabajo de Lenguaje y Comunicaciones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392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/>
              <a:t>Vicente Garcia Huidobro </a:t>
            </a:r>
            <a:r>
              <a:rPr lang="es-CL" sz="3200" dirty="0" smtClean="0"/>
              <a:t>Fernandez, conocido </a:t>
            </a:r>
            <a:r>
              <a:rPr lang="es-CL" sz="3200" dirty="0" smtClean="0"/>
              <a:t>como </a:t>
            </a:r>
            <a:r>
              <a:rPr lang="es-CL" sz="3200" dirty="0" smtClean="0"/>
              <a:t>Poeta Vicente </a:t>
            </a:r>
            <a:r>
              <a:rPr lang="es-CL" sz="3200" dirty="0" smtClean="0"/>
              <a:t>Huidobro. </a:t>
            </a:r>
            <a:endParaRPr lang="es-CL" sz="3200" dirty="0" smtClean="0"/>
          </a:p>
          <a:p>
            <a:pPr marL="0" indent="0">
              <a:buNone/>
            </a:pPr>
            <a:endParaRPr lang="es-CL" sz="3200" dirty="0" smtClean="0"/>
          </a:p>
          <a:p>
            <a:r>
              <a:rPr lang="es-CL" sz="3200" dirty="0" smtClean="0"/>
              <a:t>Nació </a:t>
            </a:r>
            <a:r>
              <a:rPr lang="es-CL" sz="3200" dirty="0" smtClean="0"/>
              <a:t>el 10 de enero del </a:t>
            </a:r>
            <a:r>
              <a:rPr lang="es-CL" sz="3200" dirty="0" smtClean="0"/>
              <a:t>1893 en Santiago, </a:t>
            </a:r>
            <a:r>
              <a:rPr lang="es-CL" sz="3200" dirty="0" smtClean="0"/>
              <a:t>Chile.</a:t>
            </a:r>
            <a:endParaRPr lang="es-CL" sz="3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Vicente Huidobro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286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smtClean="0"/>
              <a:t>Poeta Chileno, Iniciador </a:t>
            </a:r>
            <a:r>
              <a:rPr lang="es-CL" dirty="0" smtClean="0"/>
              <a:t>y </a:t>
            </a: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exponente del movimiento estético</a:t>
            </a:r>
            <a:endParaRPr lang="es-CL" dirty="0" smtClean="0"/>
          </a:p>
          <a:p>
            <a:pPr marL="0" indent="0">
              <a:buNone/>
            </a:pPr>
            <a:r>
              <a:rPr lang="es-CL" dirty="0"/>
              <a:t>d</a:t>
            </a:r>
            <a:r>
              <a:rPr lang="es-CL" dirty="0" smtClean="0"/>
              <a:t>enominado creacionismo.</a:t>
            </a: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Es considerado uno de los</a:t>
            </a:r>
          </a:p>
          <a:p>
            <a:pPr marL="0" indent="0">
              <a:buNone/>
            </a:pPr>
            <a:r>
              <a:rPr lang="es-CL" dirty="0" smtClean="0"/>
              <a:t>Mas destacados poetas </a:t>
            </a:r>
            <a:r>
              <a:rPr lang="es-CL" dirty="0" smtClean="0"/>
              <a:t>Chilenos</a:t>
            </a: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Junto </a:t>
            </a:r>
            <a:r>
              <a:rPr lang="es-CL" dirty="0" smtClean="0"/>
              <a:t>con </a:t>
            </a:r>
            <a:r>
              <a:rPr lang="es-CL" dirty="0" smtClean="0"/>
              <a:t>Gabriela Mistral, Pablo Neruda, Nicanor Parra y Pablo de Roca.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sz="4400" dirty="0" smtClean="0"/>
              <a:t>Vicente Huidobro</a:t>
            </a:r>
            <a:endParaRPr lang="es-CL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6672"/>
            <a:ext cx="289890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247" y="2348880"/>
            <a:ext cx="7745505" cy="3960440"/>
          </a:xfrm>
        </p:spPr>
        <p:txBody>
          <a:bodyPr>
            <a:normAutofit/>
          </a:bodyPr>
          <a:lstStyle/>
          <a:p>
            <a:r>
              <a:rPr lang="es-CL" dirty="0" smtClean="0"/>
              <a:t>Sus padres fueron: Maria Fernandez y Vicente Huidobro .</a:t>
            </a:r>
            <a:r>
              <a:rPr lang="es-CL" dirty="0"/>
              <a:t> </a:t>
            </a:r>
            <a:r>
              <a:rPr lang="es-CL" dirty="0" smtClean="0"/>
              <a:t>Fue el segundo hijo que nació de seis que tuvieron sus padres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/>
              <a:t>Tuvo 3 matrimonios y 6 hijos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smtClean="0"/>
              <a:t>La educación fue </a:t>
            </a:r>
            <a:r>
              <a:rPr lang="es-CL" dirty="0" smtClean="0"/>
              <a:t>en el colegio San Ignacio y en la Universidad </a:t>
            </a:r>
            <a:r>
              <a:rPr lang="es-CL" dirty="0" smtClean="0"/>
              <a:t>de </a:t>
            </a:r>
            <a:r>
              <a:rPr lang="es-CL" dirty="0" smtClean="0"/>
              <a:t>Chile, su </a:t>
            </a:r>
            <a:r>
              <a:rPr lang="es-CL" dirty="0" smtClean="0"/>
              <a:t>ocupación fue escritor. </a:t>
            </a:r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Vicente Huidobro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3550" y="2060848"/>
            <a:ext cx="374441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 </a:t>
            </a:r>
            <a:r>
              <a:rPr lang="es-C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Algunas de sus obras fueron: </a:t>
            </a:r>
            <a:endParaRPr lang="es-CL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L" dirty="0" smtClean="0"/>
              <a:t>Ecos del Alma, Noche</a:t>
            </a:r>
            <a:r>
              <a:rPr lang="es-CL" dirty="0"/>
              <a:t>, El espejo </a:t>
            </a: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de </a:t>
            </a:r>
            <a:r>
              <a:rPr lang="es-CL" dirty="0"/>
              <a:t>agua, Ella, etc.</a:t>
            </a:r>
          </a:p>
          <a:p>
            <a:endParaRPr lang="es-CL" dirty="0" smtClean="0"/>
          </a:p>
          <a:p>
            <a:r>
              <a:rPr lang="es-C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Reconocimientos:</a:t>
            </a:r>
            <a:endParaRPr lang="es-CL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L" dirty="0" smtClean="0"/>
              <a:t>Premio Municipalidad de Santiago</a:t>
            </a:r>
          </a:p>
          <a:p>
            <a:pPr marL="0" indent="0">
              <a:buNone/>
            </a:pPr>
            <a:r>
              <a:rPr lang="es-CL" dirty="0" smtClean="0"/>
              <a:t>Premio Nacional de Literatura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smtClean="0"/>
              <a:t>Murió </a:t>
            </a:r>
            <a:r>
              <a:rPr lang="es-CL" dirty="0" smtClean="0"/>
              <a:t>el 2 de enero del </a:t>
            </a:r>
            <a:r>
              <a:rPr lang="es-CL" dirty="0" smtClean="0"/>
              <a:t>1.948</a:t>
            </a:r>
          </a:p>
          <a:p>
            <a:pPr marL="0" indent="0">
              <a:buNone/>
            </a:pPr>
            <a:r>
              <a:rPr lang="es-CL" dirty="0" smtClean="0"/>
              <a:t> </a:t>
            </a:r>
            <a:r>
              <a:rPr lang="es-CL" dirty="0" smtClean="0"/>
              <a:t>en Cartagena, </a:t>
            </a:r>
            <a:r>
              <a:rPr lang="es-CL" dirty="0" smtClean="0"/>
              <a:t>Chile.</a:t>
            </a:r>
          </a:p>
          <a:p>
            <a:pPr marL="0" indent="0">
              <a:buNone/>
            </a:pPr>
            <a:r>
              <a:rPr lang="es-CL" dirty="0"/>
              <a:t> S</a:t>
            </a:r>
            <a:r>
              <a:rPr lang="es-CL" dirty="0" smtClean="0"/>
              <a:t>u muerte fue por causa cerebral</a:t>
            </a:r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Vicente Huidobro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48" y="2045932"/>
            <a:ext cx="32760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4294967295"/>
          </p:nvPr>
        </p:nvSpPr>
        <p:spPr>
          <a:xfrm>
            <a:off x="1115616" y="1052736"/>
            <a:ext cx="6559550" cy="518318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 smtClean="0"/>
              <a:t>Sobre </a:t>
            </a:r>
            <a:r>
              <a:rPr lang="es-CL" dirty="0"/>
              <a:t>la nieve se oye resbalar la noche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La canción caía de los árboles</a:t>
            </a:r>
            <a:br>
              <a:rPr lang="es-CL" dirty="0"/>
            </a:br>
            <a:r>
              <a:rPr lang="es-CL" dirty="0"/>
              <a:t>Y tras la niebla daban voces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De una mirada encendí mi cigarro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Cada vez que abro los labios</a:t>
            </a:r>
            <a:br>
              <a:rPr lang="es-CL" dirty="0"/>
            </a:br>
            <a:r>
              <a:rPr lang="es-CL" dirty="0"/>
              <a:t>Inundo de nubes el vacío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En el puerto</a:t>
            </a:r>
            <a:br>
              <a:rPr lang="es-CL" dirty="0"/>
            </a:br>
            <a:r>
              <a:rPr lang="es-CL" dirty="0"/>
              <a:t>Los mástiles están llenos de nidos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Y el viento</a:t>
            </a:r>
            <a:br>
              <a:rPr lang="es-CL" dirty="0"/>
            </a:br>
            <a:r>
              <a:rPr lang="es-CL" dirty="0"/>
              <a:t>gime entre las alas de los pájaros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LAS OLAS MECEN EL NAVÍO MUERTO</a:t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Yo en la orilla silbando</a:t>
            </a:r>
            <a:br>
              <a:rPr lang="es-CL" dirty="0"/>
            </a:br>
            <a:r>
              <a:rPr lang="es-CL" dirty="0"/>
              <a:t>Miro la estrella que humea entre mis dedos</a:t>
            </a:r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31640" y="332656"/>
            <a:ext cx="6208712" cy="647700"/>
          </a:xfrm>
        </p:spPr>
        <p:txBody>
          <a:bodyPr/>
          <a:lstStyle/>
          <a:p>
            <a:r>
              <a:rPr lang="es-CL" sz="3600" dirty="0" smtClean="0"/>
              <a:t>POEMA: NOCHE 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41573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1431</TotalTime>
  <Words>203</Words>
  <Application>Microsoft Office PowerPoint</Application>
  <PresentationFormat>Presentación en pantalla (4:3)</PresentationFormat>
  <Paragraphs>55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Cartoné</vt:lpstr>
      <vt:lpstr>Trabajo de Lenguaje y Comunicaciones</vt:lpstr>
      <vt:lpstr>Vicente Huidobro</vt:lpstr>
      <vt:lpstr>Vicente Huidobro</vt:lpstr>
      <vt:lpstr>Vicente Huidobro</vt:lpstr>
      <vt:lpstr>Vicente Huidobro</vt:lpstr>
      <vt:lpstr>POEMA: NOCHE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Vicente Huidobro</dc:title>
  <dc:creator>Christian Esteban Martinez Guerrero</dc:creator>
  <cp:lastModifiedBy>Christian Esteban Martinez Guerrero</cp:lastModifiedBy>
  <cp:revision>36</cp:revision>
  <cp:lastPrinted>2017-05-15T02:50:39Z</cp:lastPrinted>
  <dcterms:created xsi:type="dcterms:W3CDTF">2017-05-13T15:31:49Z</dcterms:created>
  <dcterms:modified xsi:type="dcterms:W3CDTF">2017-05-15T03:01:15Z</dcterms:modified>
</cp:coreProperties>
</file>