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60033"/>
    <a:srgbClr val="FF9966"/>
    <a:srgbClr val="C5C5C5"/>
    <a:srgbClr val="551503"/>
    <a:srgbClr val="FBA68F"/>
    <a:srgbClr val="5F5F5F"/>
    <a:srgbClr val="130F12"/>
    <a:srgbClr val="ABBD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136" autoAdjust="0"/>
  </p:normalViewPr>
  <p:slideViewPr>
    <p:cSldViewPr>
      <p:cViewPr>
        <p:scale>
          <a:sx n="50" d="100"/>
          <a:sy n="50" d="100"/>
        </p:scale>
        <p:origin x="-126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ECC1F-4B9E-4C37-BEC7-259E9FDA1C9A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50C-1DA0-4F60-8876-6AABB278B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50C-1DA0-4F60-8876-6AABB278B7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6B8618-6F0F-4D6C-95D7-275C86B0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Photography &amp; </a:t>
            </a:r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Photographers Management</a:t>
            </a:r>
          </a:p>
          <a:p>
            <a:pPr algn="ctr"/>
            <a:r>
              <a:rPr lang="en-US" sz="32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System</a:t>
            </a:r>
            <a:endParaRPr lang="en-US" sz="32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 descr="Port_City_International_Universit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2362200" cy="27660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62200" y="54102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Computer Science &amp; Engineering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5943600"/>
            <a:ext cx="6892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  Port City International University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3366"/>
                </a:solidFill>
              </a:rPr>
              <a:t>Supervised By</a:t>
            </a:r>
            <a:endParaRPr lang="en-US" b="1" u="sng" dirty="0" smtClean="0">
              <a:solidFill>
                <a:srgbClr val="003366"/>
              </a:solidFill>
            </a:endParaRP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Mohammed </a:t>
            </a:r>
            <a:r>
              <a:rPr lang="en-US" b="1" dirty="0" err="1" smtClean="0"/>
              <a:t>Morshed</a:t>
            </a:r>
            <a:r>
              <a:rPr lang="en-US" b="1" dirty="0" smtClean="0"/>
              <a:t> </a:t>
            </a:r>
            <a:r>
              <a:rPr lang="en-US" b="1" dirty="0" err="1" smtClean="0"/>
              <a:t>Rana</a:t>
            </a:r>
            <a:endParaRPr lang="en-US" b="1" dirty="0" smtClean="0"/>
          </a:p>
          <a:p>
            <a:pPr algn="ctr"/>
            <a:r>
              <a:rPr lang="en-US" b="1" dirty="0" smtClean="0"/>
              <a:t> Lecturer</a:t>
            </a:r>
          </a:p>
          <a:p>
            <a:pPr algn="ctr"/>
            <a:r>
              <a:rPr lang="en-US" b="1" dirty="0" smtClean="0"/>
              <a:t>Department of CSE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572000" y="16002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3366"/>
                </a:solidFill>
              </a:rPr>
              <a:t>Presented By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Morshedul</a:t>
            </a:r>
            <a:r>
              <a:rPr lang="en-US" b="1" dirty="0" smtClean="0"/>
              <a:t> Islam</a:t>
            </a:r>
          </a:p>
          <a:p>
            <a:pPr algn="ctr"/>
            <a:r>
              <a:rPr lang="en-US" b="1" dirty="0" smtClean="0"/>
              <a:t>ID:CSE 01706594</a:t>
            </a:r>
          </a:p>
          <a:p>
            <a:pPr algn="ctr"/>
            <a:r>
              <a:rPr lang="en-US" b="1" dirty="0" smtClean="0"/>
              <a:t>Batch: 17th (Day)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1524000"/>
            <a:ext cx="6629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• Introduction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• Motivation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• Objective of Photography &amp; Photographer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• System Architecture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• System Tools and Requirement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• Conclusion</a:t>
            </a:r>
            <a:endParaRPr lang="en-US" sz="2400" b="1" dirty="0"/>
          </a:p>
        </p:txBody>
      </p:sp>
      <p:sp>
        <p:nvSpPr>
          <p:cNvPr id="11" name="Freeform 10"/>
          <p:cNvSpPr/>
          <p:nvPr/>
        </p:nvSpPr>
        <p:spPr>
          <a:xfrm>
            <a:off x="228600" y="228600"/>
            <a:ext cx="2362200" cy="914400"/>
          </a:xfrm>
          <a:custGeom>
            <a:avLst/>
            <a:gdLst>
              <a:gd name="connsiteX0" fmla="*/ 0 w 5"/>
              <a:gd name="connsiteY0" fmla="*/ 1 h 5"/>
              <a:gd name="connsiteX1" fmla="*/ 1 w 5"/>
              <a:gd name="connsiteY1" fmla="*/ 0 h 5"/>
              <a:gd name="connsiteX2" fmla="*/ 5 w 5"/>
              <a:gd name="connsiteY2" fmla="*/ 0 h 5"/>
              <a:gd name="connsiteX3" fmla="*/ 5 w 5"/>
              <a:gd name="connsiteY3" fmla="*/ 5 h 5"/>
              <a:gd name="connsiteX4" fmla="*/ 0 w 5"/>
              <a:gd name="connsiteY4" fmla="*/ 5 h 5"/>
              <a:gd name="connsiteX5" fmla="*/ 0 w 5"/>
              <a:gd name="connsiteY5" fmla="*/ 1 h 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" h="5">
                <a:moveTo>
                  <a:pt x="0" y="1"/>
                </a:moveTo>
                <a:lnTo>
                  <a:pt x="1" y="0"/>
                </a:lnTo>
                <a:lnTo>
                  <a:pt x="5" y="0"/>
                </a:lnTo>
                <a:lnTo>
                  <a:pt x="5" y="5"/>
                </a:lnTo>
                <a:lnTo>
                  <a:pt x="0" y="5"/>
                </a:lnTo>
                <a:lnTo>
                  <a:pt x="0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55150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Contents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551503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276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INTRODUCTION</a:t>
            </a:r>
            <a:endParaRPr lang="en-US" sz="32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What does </a:t>
            </a:r>
          </a:p>
          <a:p>
            <a:pPr algn="r"/>
            <a:r>
              <a:rPr lang="en-US" sz="3200" b="1" dirty="0" smtClean="0"/>
              <a:t>Photography </a:t>
            </a:r>
          </a:p>
          <a:p>
            <a:pPr algn="r"/>
            <a:r>
              <a:rPr lang="en-US" sz="3200" b="1" dirty="0" smtClean="0"/>
              <a:t>mean?</a:t>
            </a:r>
            <a:endParaRPr lang="en-US" sz="3200" b="1" dirty="0"/>
          </a:p>
        </p:txBody>
      </p:sp>
      <p:pic>
        <p:nvPicPr>
          <p:cNvPr id="8" name="Picture 7" descr="pedroquintela-1500x8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3581400" cy="4267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0" y="990600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●The word photography is </a:t>
            </a:r>
          </a:p>
          <a:p>
            <a:pPr algn="just"/>
            <a:r>
              <a:rPr lang="en-US" sz="2400" dirty="0" smtClean="0"/>
              <a:t>  Combination </a:t>
            </a:r>
            <a:r>
              <a:rPr lang="en-US" sz="2400" dirty="0" smtClean="0"/>
              <a:t>o</a:t>
            </a:r>
            <a:r>
              <a:rPr lang="en-US" sz="2400" dirty="0" smtClean="0"/>
              <a:t>f </a:t>
            </a:r>
            <a:r>
              <a:rPr lang="en-US" sz="2400" dirty="0" smtClean="0"/>
              <a:t>two </a:t>
            </a:r>
            <a:r>
              <a:rPr lang="en-US" sz="2400" dirty="0" smtClean="0"/>
              <a:t>G</a:t>
            </a:r>
            <a:r>
              <a:rPr lang="en-US" sz="2400" dirty="0" smtClean="0"/>
              <a:t>reek words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Photo meaning light &amp; </a:t>
            </a:r>
            <a:r>
              <a:rPr lang="en-US" sz="2400" dirty="0" err="1" smtClean="0"/>
              <a:t>Graphy</a:t>
            </a:r>
            <a:endParaRPr lang="en-US" sz="2400" dirty="0" smtClean="0"/>
          </a:p>
          <a:p>
            <a:pPr algn="just"/>
            <a:r>
              <a:rPr lang="en-US" sz="2400" dirty="0" smtClean="0"/>
              <a:t>  meaning drawing.</a:t>
            </a:r>
            <a:r>
              <a:rPr lang="en-US" sz="2400" dirty="0" smtClean="0"/>
              <a:t> Together </a:t>
            </a:r>
            <a:r>
              <a:rPr lang="en-US" sz="2400" dirty="0" smtClean="0"/>
              <a:t>we get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drawing With</a:t>
            </a:r>
          </a:p>
          <a:p>
            <a:pPr algn="just"/>
            <a:r>
              <a:rPr lang="en-US" sz="2400" dirty="0" smtClean="0"/>
              <a:t>  light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/>
              <a:t>●Photographer is a person who</a:t>
            </a:r>
          </a:p>
          <a:p>
            <a:r>
              <a:rPr lang="en-US" sz="2400" dirty="0" smtClean="0"/>
              <a:t>  takes photographs, especially as a</a:t>
            </a:r>
          </a:p>
          <a:p>
            <a:r>
              <a:rPr lang="en-US" sz="2400" dirty="0" smtClean="0"/>
              <a:t>  job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●In this system people find best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photos from a photographer. Here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photographers may participate in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contest.   </a:t>
            </a:r>
            <a:endParaRPr lang="en-US" sz="24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MOTIVATION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524000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●Today we find photo from many other platform.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This system also a platform where we can find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photos. The other platform may not give the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best photos which you want. </a:t>
            </a:r>
            <a:r>
              <a:rPr lang="en-US" sz="2400" dirty="0" smtClean="0"/>
              <a:t>In this platform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you find best photos which is not common. This </a:t>
            </a:r>
          </a:p>
          <a:p>
            <a:r>
              <a:rPr lang="en-US" sz="2400" dirty="0" smtClean="0"/>
              <a:t>  system has unique quality to give unique photo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from world’s best photographers.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●</a:t>
            </a:r>
            <a:r>
              <a:rPr lang="en-US" sz="2400" dirty="0" smtClean="0"/>
              <a:t>Photo </a:t>
            </a:r>
            <a:r>
              <a:rPr lang="en-US" sz="2400" dirty="0" smtClean="0"/>
              <a:t>contest will be organize where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photographers </a:t>
            </a:r>
            <a:r>
              <a:rPr lang="en-US" sz="2400" dirty="0" smtClean="0"/>
              <a:t>may be </a:t>
            </a:r>
            <a:r>
              <a:rPr lang="en-US" sz="2400" dirty="0" smtClean="0"/>
              <a:t>win</a:t>
            </a:r>
            <a:r>
              <a:rPr lang="en-US" sz="2400" dirty="0" smtClean="0"/>
              <a:t> </a:t>
            </a:r>
            <a:r>
              <a:rPr lang="en-US" sz="2400" dirty="0" smtClean="0"/>
              <a:t>and which is not in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other platform.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Objective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19200"/>
            <a:ext cx="6781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To using this system</a:t>
            </a:r>
          </a:p>
          <a:p>
            <a:r>
              <a:rPr lang="en-US" sz="2000" dirty="0" smtClean="0">
                <a:latin typeface="Calibri"/>
                <a:cs typeface="Calibri"/>
              </a:rPr>
              <a:t>*</a:t>
            </a:r>
            <a:r>
              <a:rPr lang="en-US" sz="2000" dirty="0" smtClean="0"/>
              <a:t> </a:t>
            </a:r>
            <a:r>
              <a:rPr lang="en-US" sz="2000" dirty="0" smtClean="0"/>
              <a:t>Photographers are paid to capture images for </a:t>
            </a:r>
          </a:p>
          <a:p>
            <a:r>
              <a:rPr lang="en-US" sz="2000" dirty="0" smtClean="0"/>
              <a:t>   advertising or paying for the photographers time </a:t>
            </a:r>
            <a:r>
              <a:rPr lang="en-US" sz="2000" dirty="0" smtClean="0"/>
              <a:t>such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</a:t>
            </a:r>
            <a:r>
              <a:rPr lang="en-US" sz="2000" dirty="0" smtClean="0"/>
              <a:t>as </a:t>
            </a:r>
            <a:r>
              <a:rPr lang="en-US" sz="2000" dirty="0" smtClean="0"/>
              <a:t>photographing </a:t>
            </a:r>
            <a:r>
              <a:rPr lang="en-US" sz="2000" dirty="0" smtClean="0"/>
              <a:t>a wedding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400" dirty="0" smtClean="0">
                <a:latin typeface="Calibri"/>
                <a:cs typeface="Calibri"/>
              </a:rPr>
              <a:t>*</a:t>
            </a:r>
            <a:r>
              <a:rPr lang="en-US" sz="2000" dirty="0" smtClean="0"/>
              <a:t> Photographers upload their photos and customer can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  buy.</a:t>
            </a:r>
          </a:p>
          <a:p>
            <a:r>
              <a:rPr lang="en-US" sz="2000" dirty="0" smtClean="0"/>
              <a:t>   </a:t>
            </a:r>
          </a:p>
          <a:p>
            <a:r>
              <a:rPr lang="en-US" sz="2000" dirty="0" smtClean="0">
                <a:latin typeface="Calibri"/>
                <a:cs typeface="Calibri"/>
              </a:rPr>
              <a:t>*</a:t>
            </a:r>
            <a:r>
              <a:rPr lang="en-US" sz="2000" dirty="0" smtClean="0"/>
              <a:t> Special things is photographers Contest.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078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System Architecture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048000" y="685800"/>
            <a:ext cx="2133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ACTOR</a:t>
            </a:r>
            <a:endParaRPr lang="en-US" sz="2800" b="1" dirty="0"/>
          </a:p>
        </p:txBody>
      </p:sp>
      <p:cxnSp>
        <p:nvCxnSpPr>
          <p:cNvPr id="74" name="Straight Arrow Connector 73"/>
          <p:cNvCxnSpPr>
            <a:stCxn id="3" idx="4"/>
          </p:cNvCxnSpPr>
          <p:nvPr/>
        </p:nvCxnSpPr>
        <p:spPr>
          <a:xfrm rot="5400000">
            <a:off x="3962400" y="1371600"/>
            <a:ext cx="304800" cy="1588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14400" y="1524000"/>
            <a:ext cx="7543800" cy="1588"/>
          </a:xfrm>
          <a:prstGeom prst="line">
            <a:avLst/>
          </a:prstGeom>
          <a:ln w="28575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0" y="25146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0" y="19050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0" y="31242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DASHBOARD</a:t>
            </a:r>
            <a:endParaRPr lang="en-US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3124200" y="25146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</a:t>
            </a:r>
            <a:endParaRPr lang="en-US" b="1" dirty="0"/>
          </a:p>
        </p:txBody>
      </p:sp>
      <p:sp>
        <p:nvSpPr>
          <p:cNvPr id="86" name="Rounded Rectangle 85"/>
          <p:cNvSpPr/>
          <p:nvPr/>
        </p:nvSpPr>
        <p:spPr>
          <a:xfrm>
            <a:off x="0" y="55626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&amp; ANSWER REVIEW</a:t>
            </a:r>
            <a:endParaRPr lang="en-US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3124200" y="43434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HIRE PHOTOGRAPHERS</a:t>
            </a:r>
            <a:endParaRPr lang="en-US" b="1" dirty="0"/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724694" y="1714500"/>
            <a:ext cx="380206" cy="794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86" idx="0"/>
          </p:cNvCxnSpPr>
          <p:nvPr/>
        </p:nvCxnSpPr>
        <p:spPr>
          <a:xfrm rot="5400000" flipH="1" flipV="1">
            <a:off x="1143000" y="55626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3925094" y="1713706"/>
            <a:ext cx="381000" cy="1588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>
            <a:off x="8267700" y="1714500"/>
            <a:ext cx="381000" cy="1588"/>
          </a:xfrm>
          <a:prstGeom prst="straightConnector1">
            <a:avLst/>
          </a:prstGeom>
          <a:ln w="28575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124200" y="19050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128" name="Rounded Rectangle 127"/>
          <p:cNvSpPr/>
          <p:nvPr/>
        </p:nvSpPr>
        <p:spPr>
          <a:xfrm>
            <a:off x="6858000" y="19050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PHOTOGRAPHERS</a:t>
            </a:r>
            <a:endParaRPr lang="en-US" b="1" dirty="0"/>
          </a:p>
        </p:txBody>
      </p:sp>
      <p:sp>
        <p:nvSpPr>
          <p:cNvPr id="153" name="Rounded Rectangle 152"/>
          <p:cNvSpPr/>
          <p:nvPr/>
        </p:nvSpPr>
        <p:spPr>
          <a:xfrm>
            <a:off x="3124200" y="37338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PHOTO</a:t>
            </a:r>
            <a:endParaRPr lang="en-US" b="1" dirty="0"/>
          </a:p>
        </p:txBody>
      </p:sp>
      <p:sp>
        <p:nvSpPr>
          <p:cNvPr id="183" name="Rounded Rectangle 182"/>
          <p:cNvSpPr/>
          <p:nvPr/>
        </p:nvSpPr>
        <p:spPr>
          <a:xfrm>
            <a:off x="3124200" y="31242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sp>
        <p:nvSpPr>
          <p:cNvPr id="216" name="Rounded Rectangle 215"/>
          <p:cNvSpPr/>
          <p:nvPr/>
        </p:nvSpPr>
        <p:spPr>
          <a:xfrm>
            <a:off x="0" y="49530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MANAGE PAYMENT</a:t>
            </a:r>
            <a:endParaRPr lang="en-US" b="1" dirty="0"/>
          </a:p>
        </p:txBody>
      </p:sp>
      <p:sp>
        <p:nvSpPr>
          <p:cNvPr id="217" name="Rounded Rectangle 216"/>
          <p:cNvSpPr/>
          <p:nvPr/>
        </p:nvSpPr>
        <p:spPr>
          <a:xfrm>
            <a:off x="0" y="43434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MANAGE PHOTOGRAPHERS</a:t>
            </a:r>
            <a:endParaRPr lang="en-US" b="1" dirty="0"/>
          </a:p>
        </p:txBody>
      </p:sp>
      <p:sp>
        <p:nvSpPr>
          <p:cNvPr id="218" name="Rounded Rectangle 217"/>
          <p:cNvSpPr/>
          <p:nvPr/>
        </p:nvSpPr>
        <p:spPr>
          <a:xfrm>
            <a:off x="0" y="37338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SERVICES</a:t>
            </a:r>
            <a:endParaRPr lang="en-US" b="1" dirty="0"/>
          </a:p>
        </p:txBody>
      </p:sp>
      <p:sp>
        <p:nvSpPr>
          <p:cNvPr id="233" name="Rounded Rectangle 232"/>
          <p:cNvSpPr/>
          <p:nvPr/>
        </p:nvSpPr>
        <p:spPr>
          <a:xfrm>
            <a:off x="0" y="61722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ARRANGE CONTEST</a:t>
            </a:r>
            <a:endParaRPr lang="en-US" b="1" dirty="0"/>
          </a:p>
        </p:txBody>
      </p:sp>
      <p:sp>
        <p:nvSpPr>
          <p:cNvPr id="234" name="Rounded Rectangle 233"/>
          <p:cNvSpPr/>
          <p:nvPr/>
        </p:nvSpPr>
        <p:spPr>
          <a:xfrm>
            <a:off x="3124200" y="49530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235" name="Rounded Rectangle 234"/>
          <p:cNvSpPr/>
          <p:nvPr/>
        </p:nvSpPr>
        <p:spPr>
          <a:xfrm>
            <a:off x="3124200" y="556260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LOGOUT</a:t>
            </a:r>
            <a:endParaRPr lang="en-US" b="1" dirty="0"/>
          </a:p>
        </p:txBody>
      </p:sp>
      <p:sp>
        <p:nvSpPr>
          <p:cNvPr id="236" name="Rounded Rectangle 235"/>
          <p:cNvSpPr/>
          <p:nvPr/>
        </p:nvSpPr>
        <p:spPr>
          <a:xfrm>
            <a:off x="6858000" y="25146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</a:t>
            </a:r>
            <a:endParaRPr lang="en-US" b="1" dirty="0"/>
          </a:p>
        </p:txBody>
      </p:sp>
      <p:sp>
        <p:nvSpPr>
          <p:cNvPr id="237" name="Rounded Rectangle 236"/>
          <p:cNvSpPr/>
          <p:nvPr/>
        </p:nvSpPr>
        <p:spPr>
          <a:xfrm>
            <a:off x="6858000" y="31242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sp>
        <p:nvSpPr>
          <p:cNvPr id="238" name="Rounded Rectangle 237"/>
          <p:cNvSpPr/>
          <p:nvPr/>
        </p:nvSpPr>
        <p:spPr>
          <a:xfrm>
            <a:off x="6858000" y="37338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PHOTOS</a:t>
            </a:r>
            <a:endParaRPr lang="en-US" b="1" dirty="0"/>
          </a:p>
        </p:txBody>
      </p:sp>
      <p:sp>
        <p:nvSpPr>
          <p:cNvPr id="239" name="Rounded Rectangle 238"/>
          <p:cNvSpPr/>
          <p:nvPr/>
        </p:nvSpPr>
        <p:spPr>
          <a:xfrm>
            <a:off x="6858000" y="43434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CONFIRM BOOKING</a:t>
            </a:r>
            <a:endParaRPr lang="en-US" b="1" dirty="0"/>
          </a:p>
        </p:txBody>
      </p:sp>
      <p:sp>
        <p:nvSpPr>
          <p:cNvPr id="240" name="Rounded Rectangle 239"/>
          <p:cNvSpPr/>
          <p:nvPr/>
        </p:nvSpPr>
        <p:spPr>
          <a:xfrm>
            <a:off x="6858000" y="49530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 REVIEW</a:t>
            </a:r>
            <a:endParaRPr lang="en-US" b="1" dirty="0"/>
          </a:p>
        </p:txBody>
      </p:sp>
      <p:sp>
        <p:nvSpPr>
          <p:cNvPr id="241" name="Rounded Rectangle 240"/>
          <p:cNvSpPr/>
          <p:nvPr/>
        </p:nvSpPr>
        <p:spPr>
          <a:xfrm>
            <a:off x="6858000" y="61722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LOGOUT</a:t>
            </a:r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6858000" y="55626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PARTICIPATE CONTEST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1676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Backend </a:t>
            </a:r>
            <a:r>
              <a:rPr lang="en-US" dirty="0" smtClean="0"/>
              <a:t>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Express.js</a:t>
            </a:r>
          </a:p>
          <a:p>
            <a:r>
              <a:rPr lang="en-US" dirty="0" smtClean="0"/>
              <a:t> </a:t>
            </a:r>
            <a:r>
              <a:rPr lang="en-US" dirty="0" smtClean="0"/>
              <a:t>Database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Tools</a:t>
            </a:r>
            <a:endParaRPr lang="en-US" dirty="0" smtClean="0"/>
          </a:p>
          <a:p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0"/>
            <a:ext cx="6236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System Tools </a:t>
            </a:r>
            <a:r>
              <a:rPr lang="en-US" sz="3200" b="1" dirty="0" smtClean="0">
                <a:solidFill>
                  <a:srgbClr val="002060"/>
                </a:solidFill>
              </a:rPr>
              <a:t>And </a:t>
            </a:r>
            <a:r>
              <a:rPr lang="en-US" sz="3200" b="1" dirty="0" smtClean="0">
                <a:solidFill>
                  <a:srgbClr val="002060"/>
                </a:solidFill>
              </a:rPr>
              <a:t>Requirements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00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Frontend 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React.js</a:t>
            </a:r>
          </a:p>
          <a:p>
            <a:r>
              <a:rPr lang="en-US" dirty="0" smtClean="0"/>
              <a:t>React Bootstrap</a:t>
            </a:r>
          </a:p>
          <a:p>
            <a:r>
              <a:rPr lang="en-US" dirty="0" smtClean="0"/>
              <a:t>Material UI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0"/>
            <a:ext cx="2643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660033"/>
                </a:solidFill>
              </a:rPr>
              <a:t>CONCLUSION</a:t>
            </a:r>
            <a:endParaRPr lang="en-US" sz="3200" b="1" dirty="0">
              <a:solidFill>
                <a:srgbClr val="6600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72555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 smtClean="0"/>
              <a:t>In the system where photo lover will take their chosen photos.</a:t>
            </a:r>
          </a:p>
          <a:p>
            <a:pPr algn="just"/>
            <a:r>
              <a:rPr lang="en-US" dirty="0" smtClean="0"/>
              <a:t>And this website is easy to find photographer in home. </a:t>
            </a:r>
          </a:p>
          <a:p>
            <a:pPr algn="just"/>
            <a:r>
              <a:rPr lang="en-US" dirty="0" smtClean="0"/>
              <a:t>No need to worry in hire photographers in special occasion.</a:t>
            </a:r>
          </a:p>
          <a:p>
            <a:pPr algn="just"/>
            <a:r>
              <a:rPr lang="en-US" dirty="0" smtClean="0"/>
              <a:t>Photography contest which is most inspiring or professional </a:t>
            </a:r>
          </a:p>
          <a:p>
            <a:pPr algn="just"/>
            <a:r>
              <a:rPr lang="en-US" dirty="0" smtClean="0"/>
              <a:t>Content here available. In this way photographers take more benefit</a:t>
            </a:r>
          </a:p>
          <a:p>
            <a:pPr algn="just"/>
            <a:r>
              <a:rPr lang="en-US" dirty="0" smtClean="0"/>
              <a:t>And earn money buy selling their photos.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912510">
            <a:off x="2345118" y="2996951"/>
            <a:ext cx="41909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Thank You!</a:t>
            </a:r>
            <a:endParaRPr lang="en-US" sz="6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acet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tf89119559_win32</Template>
  <TotalTime>581</TotalTime>
  <Words>408</Words>
  <Application>Microsoft Office PowerPoint</Application>
  <PresentationFormat>On-screen Show (4:3)</PresentationFormat>
  <Paragraphs>130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72</cp:revision>
  <dcterms:created xsi:type="dcterms:W3CDTF">2022-05-19T02:43:49Z</dcterms:created>
  <dcterms:modified xsi:type="dcterms:W3CDTF">2022-05-21T18:33:25Z</dcterms:modified>
</cp:coreProperties>
</file>