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60" r:id="rId5"/>
    <p:sldMasterId id="2147483672"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Lst>
  <p:sldSz cy="10058400" cx="7772400"/>
  <p:notesSz cx="6858000" cy="9144000"/>
  <p:embeddedFontLst>
    <p:embeddedFont>
      <p:font typeface="Helvetica Neue"/>
      <p:regular r:id="rId29"/>
      <p:bold r:id="rId30"/>
      <p:italic r:id="rId31"/>
      <p:boldItalic r:id="rId32"/>
    </p:embeddedFont>
    <p:embeddedFont>
      <p:font typeface="Open Sans Light"/>
      <p:regular r:id="rId33"/>
      <p:bold r:id="rId34"/>
      <p:italic r:id="rId35"/>
      <p:boldItalic r:id="rId36"/>
    </p:embeddedFont>
    <p:embeddedFont>
      <p:font typeface="Open Sans"/>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41" roundtripDataSignature="AMtx7mhbMA73yjmoF3n/IsJjMhaM6q8cu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867B7E9-610C-4541-9A1F-5F974357B2FC}">
  <a:tblStyle styleId="{1867B7E9-610C-4541-9A1F-5F974357B2F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OpenSans-boldItalic.fntdata"/><Relationship Id="rId20" Type="http://schemas.openxmlformats.org/officeDocument/2006/relationships/slide" Target="slides/slide13.xml"/><Relationship Id="rId41" Type="http://customschemas.google.com/relationships/presentationmetadata" Target="metadata"/><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font" Target="fonts/HelveticaNeue-regular.fntdata"/><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HelveticaNeue-italic.fntdata"/><Relationship Id="rId30" Type="http://schemas.openxmlformats.org/officeDocument/2006/relationships/font" Target="fonts/HelveticaNeue-bold.fntdata"/><Relationship Id="rId11" Type="http://schemas.openxmlformats.org/officeDocument/2006/relationships/slide" Target="slides/slide4.xml"/><Relationship Id="rId33" Type="http://schemas.openxmlformats.org/officeDocument/2006/relationships/font" Target="fonts/OpenSansLight-regular.fntdata"/><Relationship Id="rId10" Type="http://schemas.openxmlformats.org/officeDocument/2006/relationships/slide" Target="slides/slide3.xml"/><Relationship Id="rId32" Type="http://schemas.openxmlformats.org/officeDocument/2006/relationships/font" Target="fonts/HelveticaNeue-boldItalic.fntdata"/><Relationship Id="rId13" Type="http://schemas.openxmlformats.org/officeDocument/2006/relationships/slide" Target="slides/slide6.xml"/><Relationship Id="rId35" Type="http://schemas.openxmlformats.org/officeDocument/2006/relationships/font" Target="fonts/OpenSansLight-italic.fntdata"/><Relationship Id="rId12" Type="http://schemas.openxmlformats.org/officeDocument/2006/relationships/slide" Target="slides/slide5.xml"/><Relationship Id="rId34" Type="http://schemas.openxmlformats.org/officeDocument/2006/relationships/font" Target="fonts/OpenSansLight-bold.fntdata"/><Relationship Id="rId15" Type="http://schemas.openxmlformats.org/officeDocument/2006/relationships/slide" Target="slides/slide8.xml"/><Relationship Id="rId37" Type="http://schemas.openxmlformats.org/officeDocument/2006/relationships/font" Target="fonts/OpenSans-regular.fntdata"/><Relationship Id="rId14" Type="http://schemas.openxmlformats.org/officeDocument/2006/relationships/slide" Target="slides/slide7.xml"/><Relationship Id="rId36" Type="http://schemas.openxmlformats.org/officeDocument/2006/relationships/font" Target="fonts/OpenSansLight-boldItalic.fntdata"/><Relationship Id="rId17" Type="http://schemas.openxmlformats.org/officeDocument/2006/relationships/slide" Target="slides/slide10.xml"/><Relationship Id="rId39" Type="http://schemas.openxmlformats.org/officeDocument/2006/relationships/font" Target="fonts/OpenSans-italic.fntdata"/><Relationship Id="rId16" Type="http://schemas.openxmlformats.org/officeDocument/2006/relationships/slide" Target="slides/slide9.xml"/><Relationship Id="rId38" Type="http://schemas.openxmlformats.org/officeDocument/2006/relationships/font" Target="fonts/OpenSans-bold.fntdata"/><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104480"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1: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9" name="Google Shape;129;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2: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7" name="Google Shape;187;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3: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92" name="Google Shape;192;p13:notes"/>
          <p:cNvSpPr/>
          <p:nvPr>
            <p:ph idx="2" type="sldImg"/>
          </p:nvPr>
        </p:nvSpPr>
        <p:spPr>
          <a:xfrm>
            <a:off x="2435369" y="685800"/>
            <a:ext cx="19872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4: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8" name="Google Shape;198;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567a56153c_1_2:notes"/>
          <p:cNvSpPr/>
          <p:nvPr>
            <p:ph idx="2" type="sldImg"/>
          </p:nvPr>
        </p:nvSpPr>
        <p:spPr>
          <a:xfrm>
            <a:off x="2104480"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1567a56153c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5: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12" name="Google Shape;212;p15:notes"/>
          <p:cNvSpPr/>
          <p:nvPr>
            <p:ph idx="2" type="sldImg"/>
          </p:nvPr>
        </p:nvSpPr>
        <p:spPr>
          <a:xfrm>
            <a:off x="2435369" y="685800"/>
            <a:ext cx="19872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6: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8" name="Google Shape;218;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5af112e2c3_0_1:notes"/>
          <p:cNvSpPr/>
          <p:nvPr>
            <p:ph idx="2" type="sldImg"/>
          </p:nvPr>
        </p:nvSpPr>
        <p:spPr>
          <a:xfrm>
            <a:off x="2104480"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15af112e2c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17: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0" name="Google Shape;230;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8: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36" name="Google Shape;236;p18:notes"/>
          <p:cNvSpPr/>
          <p:nvPr>
            <p:ph idx="2" type="sldImg"/>
          </p:nvPr>
        </p:nvSpPr>
        <p:spPr>
          <a:xfrm>
            <a:off x="2435369" y="685800"/>
            <a:ext cx="19872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19: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2" name="Google Shape;242;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4: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20: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47" name="Google Shape;247;p20:notes"/>
          <p:cNvSpPr/>
          <p:nvPr>
            <p:ph idx="2" type="sldImg"/>
          </p:nvPr>
        </p:nvSpPr>
        <p:spPr>
          <a:xfrm>
            <a:off x="2435369" y="685800"/>
            <a:ext cx="19872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21:notes"/>
          <p:cNvSpPr/>
          <p:nvPr>
            <p:ph idx="2" type="sldImg"/>
          </p:nvPr>
        </p:nvSpPr>
        <p:spPr>
          <a:xfrm>
            <a:off x="2104480"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3" name="Google Shape;253;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5: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6: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51" name="Google Shape;151;p6:notes"/>
          <p:cNvSpPr/>
          <p:nvPr>
            <p:ph idx="2" type="sldImg"/>
          </p:nvPr>
        </p:nvSpPr>
        <p:spPr>
          <a:xfrm>
            <a:off x="2435369" y="685800"/>
            <a:ext cx="19872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7: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8" name="Google Shape;158;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8: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4" name="Google Shape;164;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9: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70" name="Google Shape;170;p9:notes"/>
          <p:cNvSpPr/>
          <p:nvPr>
            <p:ph idx="2" type="sldImg"/>
          </p:nvPr>
        </p:nvSpPr>
        <p:spPr>
          <a:xfrm>
            <a:off x="2435369" y="685800"/>
            <a:ext cx="19872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0: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6" name="Google Shape;176;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1: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81" name="Google Shape;181;p11:notes"/>
          <p:cNvSpPr/>
          <p:nvPr>
            <p:ph idx="2" type="sldImg"/>
          </p:nvPr>
        </p:nvSpPr>
        <p:spPr>
          <a:xfrm>
            <a:off x="2435369" y="685800"/>
            <a:ext cx="19872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5"/>
          <p:cNvSpPr txBox="1"/>
          <p:nvPr>
            <p:ph type="ctrTitle"/>
          </p:nvPr>
        </p:nvSpPr>
        <p:spPr>
          <a:xfrm>
            <a:off x="264952" y="1456058"/>
            <a:ext cx="7242600" cy="40140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2" name="Google Shape;12;p25"/>
          <p:cNvSpPr txBox="1"/>
          <p:nvPr>
            <p:ph idx="1" type="subTitle"/>
          </p:nvPr>
        </p:nvSpPr>
        <p:spPr>
          <a:xfrm>
            <a:off x="264945" y="5542289"/>
            <a:ext cx="7242600" cy="1550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6" name="Shape 36"/>
        <p:cNvGrpSpPr/>
        <p:nvPr/>
      </p:nvGrpSpPr>
      <p:grpSpPr>
        <a:xfrm>
          <a:off x="0" y="0"/>
          <a:ext cx="0" cy="0"/>
          <a:chOff x="0" y="0"/>
          <a:chExt cx="0" cy="0"/>
        </a:xfrm>
      </p:grpSpPr>
      <p:sp>
        <p:nvSpPr>
          <p:cNvPr id="37" name="Google Shape;37;p38"/>
          <p:cNvSpPr txBox="1"/>
          <p:nvPr>
            <p:ph hasCustomPrompt="1" type="title"/>
          </p:nvPr>
        </p:nvSpPr>
        <p:spPr>
          <a:xfrm>
            <a:off x="264945" y="2163089"/>
            <a:ext cx="7242600" cy="3839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38" name="Google Shape;38;p38"/>
          <p:cNvSpPr txBox="1"/>
          <p:nvPr>
            <p:ph idx="1" type="body"/>
          </p:nvPr>
        </p:nvSpPr>
        <p:spPr>
          <a:xfrm>
            <a:off x="264945" y="6164351"/>
            <a:ext cx="7242600" cy="25437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9" name="Shape 3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4" name="Shape 44"/>
        <p:cNvGrpSpPr/>
        <p:nvPr/>
      </p:nvGrpSpPr>
      <p:grpSpPr>
        <a:xfrm>
          <a:off x="0" y="0"/>
          <a:ext cx="0" cy="0"/>
          <a:chOff x="0" y="0"/>
          <a:chExt cx="0" cy="0"/>
        </a:xfrm>
      </p:grpSpPr>
      <p:sp>
        <p:nvSpPr>
          <p:cNvPr id="45" name="Google Shape;45;p27"/>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6" name="Google Shape;46;p27"/>
          <p:cNvSpPr txBox="1"/>
          <p:nvPr>
            <p:ph idx="1" type="body"/>
          </p:nvPr>
        </p:nvSpPr>
        <p:spPr>
          <a:xfrm>
            <a:off x="264945" y="2253729"/>
            <a:ext cx="7242600" cy="6239700"/>
          </a:xfrm>
          <a:prstGeom prst="rect">
            <a:avLst/>
          </a:prstGeom>
          <a:noFill/>
          <a:ln>
            <a:noFill/>
          </a:ln>
        </p:spPr>
        <p:txBody>
          <a:bodyPr anchorCtr="0" anchor="t" bIns="91425" lIns="91425" spcFirstLastPara="1" rIns="91425" wrap="square" tIns="91425">
            <a:noAutofit/>
          </a:bodyPr>
          <a:lstStyle>
            <a:lvl1pPr indent="-419100" lvl="0" marL="457200" algn="l">
              <a:lnSpc>
                <a:spcPct val="115000"/>
              </a:lnSpc>
              <a:spcBef>
                <a:spcPts val="0"/>
              </a:spcBef>
              <a:spcAft>
                <a:spcPts val="0"/>
              </a:spcAft>
              <a:buSzPts val="3000"/>
              <a:buChar char="●"/>
              <a:defRPr sz="3000"/>
            </a:lvl1pPr>
            <a:lvl2pPr indent="-381000" lvl="1" marL="914400" algn="l">
              <a:lnSpc>
                <a:spcPct val="115000"/>
              </a:lnSpc>
              <a:spcBef>
                <a:spcPts val="1600"/>
              </a:spcBef>
              <a:spcAft>
                <a:spcPts val="0"/>
              </a:spcAft>
              <a:buSzPts val="2400"/>
              <a:buChar char="○"/>
              <a:defRPr sz="2400"/>
            </a:lvl2pPr>
            <a:lvl3pPr indent="-342900" lvl="2" marL="1371600" algn="l">
              <a:lnSpc>
                <a:spcPct val="115000"/>
              </a:lnSpc>
              <a:spcBef>
                <a:spcPts val="1600"/>
              </a:spcBef>
              <a:spcAft>
                <a:spcPts val="0"/>
              </a:spcAft>
              <a:buSzPts val="1800"/>
              <a:buChar char="■"/>
              <a:defRPr sz="1800"/>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47" name="Shape 47"/>
        <p:cNvGrpSpPr/>
        <p:nvPr/>
      </p:nvGrpSpPr>
      <p:grpSpPr>
        <a:xfrm>
          <a:off x="0" y="0"/>
          <a:ext cx="0" cy="0"/>
          <a:chOff x="0" y="0"/>
          <a:chExt cx="0" cy="0"/>
        </a:xfrm>
      </p:grpSpPr>
      <p:sp>
        <p:nvSpPr>
          <p:cNvPr id="48" name="Google Shape;48;p40"/>
          <p:cNvSpPr txBox="1"/>
          <p:nvPr>
            <p:ph type="ctrTitle"/>
          </p:nvPr>
        </p:nvSpPr>
        <p:spPr>
          <a:xfrm>
            <a:off x="264952" y="1456058"/>
            <a:ext cx="7242600" cy="40140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49" name="Google Shape;49;p40"/>
          <p:cNvSpPr txBox="1"/>
          <p:nvPr>
            <p:ph idx="1" type="subTitle"/>
          </p:nvPr>
        </p:nvSpPr>
        <p:spPr>
          <a:xfrm>
            <a:off x="264945" y="5542289"/>
            <a:ext cx="7242600" cy="1550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0" name="Shape 50"/>
        <p:cNvGrpSpPr/>
        <p:nvPr/>
      </p:nvGrpSpPr>
      <p:grpSpPr>
        <a:xfrm>
          <a:off x="0" y="0"/>
          <a:ext cx="0" cy="0"/>
          <a:chOff x="0" y="0"/>
          <a:chExt cx="0" cy="0"/>
        </a:xfrm>
      </p:grpSpPr>
      <p:sp>
        <p:nvSpPr>
          <p:cNvPr id="51" name="Google Shape;51;p41"/>
          <p:cNvSpPr txBox="1"/>
          <p:nvPr>
            <p:ph type="title"/>
          </p:nvPr>
        </p:nvSpPr>
        <p:spPr>
          <a:xfrm>
            <a:off x="264945" y="4206107"/>
            <a:ext cx="7242600" cy="1646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2" name="Shape 52"/>
        <p:cNvGrpSpPr/>
        <p:nvPr/>
      </p:nvGrpSpPr>
      <p:grpSpPr>
        <a:xfrm>
          <a:off x="0" y="0"/>
          <a:ext cx="0" cy="0"/>
          <a:chOff x="0" y="0"/>
          <a:chExt cx="0" cy="0"/>
        </a:xfrm>
      </p:grpSpPr>
      <p:sp>
        <p:nvSpPr>
          <p:cNvPr id="53" name="Google Shape;53;p42"/>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54" name="Google Shape;54;p42"/>
          <p:cNvSpPr txBox="1"/>
          <p:nvPr>
            <p:ph idx="1" type="body"/>
          </p:nvPr>
        </p:nvSpPr>
        <p:spPr>
          <a:xfrm>
            <a:off x="264945" y="2253729"/>
            <a:ext cx="3399900" cy="66810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55" name="Google Shape;55;p42"/>
          <p:cNvSpPr txBox="1"/>
          <p:nvPr>
            <p:ph idx="2" type="body"/>
          </p:nvPr>
        </p:nvSpPr>
        <p:spPr>
          <a:xfrm>
            <a:off x="4107540" y="2253729"/>
            <a:ext cx="3399900" cy="66810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sp>
        <p:nvSpPr>
          <p:cNvPr id="57" name="Google Shape;57;p43"/>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8" name="Shape 58"/>
        <p:cNvGrpSpPr/>
        <p:nvPr/>
      </p:nvGrpSpPr>
      <p:grpSpPr>
        <a:xfrm>
          <a:off x="0" y="0"/>
          <a:ext cx="0" cy="0"/>
          <a:chOff x="0" y="0"/>
          <a:chExt cx="0" cy="0"/>
        </a:xfrm>
      </p:grpSpPr>
      <p:sp>
        <p:nvSpPr>
          <p:cNvPr id="59" name="Google Shape;59;p44"/>
          <p:cNvSpPr txBox="1"/>
          <p:nvPr>
            <p:ph type="title"/>
          </p:nvPr>
        </p:nvSpPr>
        <p:spPr>
          <a:xfrm>
            <a:off x="264945" y="1086507"/>
            <a:ext cx="2386800" cy="14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60" name="Google Shape;60;p44"/>
          <p:cNvSpPr txBox="1"/>
          <p:nvPr>
            <p:ph idx="1" type="body"/>
          </p:nvPr>
        </p:nvSpPr>
        <p:spPr>
          <a:xfrm>
            <a:off x="264945" y="2717440"/>
            <a:ext cx="2386800" cy="62175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1" name="Shape 61"/>
        <p:cNvGrpSpPr/>
        <p:nvPr/>
      </p:nvGrpSpPr>
      <p:grpSpPr>
        <a:xfrm>
          <a:off x="0" y="0"/>
          <a:ext cx="0" cy="0"/>
          <a:chOff x="0" y="0"/>
          <a:chExt cx="0" cy="0"/>
        </a:xfrm>
      </p:grpSpPr>
      <p:sp>
        <p:nvSpPr>
          <p:cNvPr id="62" name="Google Shape;62;p45"/>
          <p:cNvSpPr txBox="1"/>
          <p:nvPr>
            <p:ph type="title"/>
          </p:nvPr>
        </p:nvSpPr>
        <p:spPr>
          <a:xfrm>
            <a:off x="416713" y="880293"/>
            <a:ext cx="5412600" cy="7999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3" name="Shape 63"/>
        <p:cNvGrpSpPr/>
        <p:nvPr/>
      </p:nvGrpSpPr>
      <p:grpSpPr>
        <a:xfrm>
          <a:off x="0" y="0"/>
          <a:ext cx="0" cy="0"/>
          <a:chOff x="0" y="0"/>
          <a:chExt cx="0" cy="0"/>
        </a:xfrm>
      </p:grpSpPr>
      <p:sp>
        <p:nvSpPr>
          <p:cNvPr id="64" name="Google Shape;64;p46"/>
          <p:cNvSpPr/>
          <p:nvPr/>
        </p:nvSpPr>
        <p:spPr>
          <a:xfrm>
            <a:off x="3886200" y="-244"/>
            <a:ext cx="3886200" cy="100584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46"/>
          <p:cNvSpPr txBox="1"/>
          <p:nvPr>
            <p:ph type="title"/>
          </p:nvPr>
        </p:nvSpPr>
        <p:spPr>
          <a:xfrm>
            <a:off x="225675" y="2411542"/>
            <a:ext cx="3438300" cy="2898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66" name="Google Shape;66;p46"/>
          <p:cNvSpPr txBox="1"/>
          <p:nvPr>
            <p:ph idx="1" type="subTitle"/>
          </p:nvPr>
        </p:nvSpPr>
        <p:spPr>
          <a:xfrm>
            <a:off x="225675" y="5481569"/>
            <a:ext cx="3438300" cy="2415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7" name="Google Shape;67;p46"/>
          <p:cNvSpPr txBox="1"/>
          <p:nvPr>
            <p:ph idx="2" type="body"/>
          </p:nvPr>
        </p:nvSpPr>
        <p:spPr>
          <a:xfrm>
            <a:off x="4198575" y="1415969"/>
            <a:ext cx="3261300" cy="7226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0"/>
          <p:cNvSpPr txBox="1"/>
          <p:nvPr>
            <p:ph type="title"/>
          </p:nvPr>
        </p:nvSpPr>
        <p:spPr>
          <a:xfrm>
            <a:off x="264945" y="4206107"/>
            <a:ext cx="7242600" cy="1646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8" name="Shape 68"/>
        <p:cNvGrpSpPr/>
        <p:nvPr/>
      </p:nvGrpSpPr>
      <p:grpSpPr>
        <a:xfrm>
          <a:off x="0" y="0"/>
          <a:ext cx="0" cy="0"/>
          <a:chOff x="0" y="0"/>
          <a:chExt cx="0" cy="0"/>
        </a:xfrm>
      </p:grpSpPr>
      <p:sp>
        <p:nvSpPr>
          <p:cNvPr id="69" name="Google Shape;69;p47"/>
          <p:cNvSpPr txBox="1"/>
          <p:nvPr>
            <p:ph idx="1" type="body"/>
          </p:nvPr>
        </p:nvSpPr>
        <p:spPr>
          <a:xfrm>
            <a:off x="264945" y="8273124"/>
            <a:ext cx="5099100" cy="11832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70" name="Shape 70"/>
        <p:cNvGrpSpPr/>
        <p:nvPr/>
      </p:nvGrpSpPr>
      <p:grpSpPr>
        <a:xfrm>
          <a:off x="0" y="0"/>
          <a:ext cx="0" cy="0"/>
          <a:chOff x="0" y="0"/>
          <a:chExt cx="0" cy="0"/>
        </a:xfrm>
      </p:grpSpPr>
      <p:sp>
        <p:nvSpPr>
          <p:cNvPr id="71" name="Google Shape;71;p48"/>
          <p:cNvSpPr txBox="1"/>
          <p:nvPr>
            <p:ph hasCustomPrompt="1" type="title"/>
          </p:nvPr>
        </p:nvSpPr>
        <p:spPr>
          <a:xfrm>
            <a:off x="264945" y="2163089"/>
            <a:ext cx="7242600" cy="3839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72" name="Google Shape;72;p48"/>
          <p:cNvSpPr txBox="1"/>
          <p:nvPr>
            <p:ph idx="1" type="body"/>
          </p:nvPr>
        </p:nvSpPr>
        <p:spPr>
          <a:xfrm>
            <a:off x="264945" y="6164351"/>
            <a:ext cx="7242600" cy="25437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3" name="Shape 73"/>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Subtitle" type="title">
  <p:cSld name="TITLE">
    <p:spTree>
      <p:nvGrpSpPr>
        <p:cNvPr id="78" name="Shape 78"/>
        <p:cNvGrpSpPr/>
        <p:nvPr/>
      </p:nvGrpSpPr>
      <p:grpSpPr>
        <a:xfrm>
          <a:off x="0" y="0"/>
          <a:ext cx="0" cy="0"/>
          <a:chOff x="0" y="0"/>
          <a:chExt cx="0" cy="0"/>
        </a:xfrm>
      </p:grpSpPr>
      <p:sp>
        <p:nvSpPr>
          <p:cNvPr id="79" name="Google Shape;79;p29"/>
          <p:cNvSpPr txBox="1"/>
          <p:nvPr>
            <p:ph type="title"/>
          </p:nvPr>
        </p:nvSpPr>
        <p:spPr>
          <a:xfrm>
            <a:off x="1540817" y="1689497"/>
            <a:ext cx="4690800" cy="3405000"/>
          </a:xfrm>
          <a:prstGeom prst="rect">
            <a:avLst/>
          </a:prstGeom>
          <a:noFill/>
          <a:ln>
            <a:noFill/>
          </a:ln>
        </p:spPr>
        <p:txBody>
          <a:bodyPr anchorCtr="0" anchor="b" bIns="34275" lIns="34275" spcFirstLastPara="1" rIns="34275" wrap="square" tIns="34275">
            <a:noAutofit/>
          </a:bodyPr>
          <a:lstStyle>
            <a:lvl1pPr lvl="0"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1pPr>
            <a:lvl2pPr lvl="1"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2pPr>
            <a:lvl3pPr lvl="2"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3pPr>
            <a:lvl4pPr lvl="3"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4pPr>
            <a:lvl5pPr lvl="4"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5pPr>
            <a:lvl6pPr lvl="5"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6pPr>
            <a:lvl7pPr lvl="6"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7pPr>
            <a:lvl8pPr lvl="7"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8pPr>
            <a:lvl9pPr lvl="8"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80" name="Google Shape;80;p29"/>
          <p:cNvSpPr txBox="1"/>
          <p:nvPr>
            <p:ph idx="1" type="body"/>
          </p:nvPr>
        </p:nvSpPr>
        <p:spPr>
          <a:xfrm>
            <a:off x="1540817" y="5186362"/>
            <a:ext cx="4690800" cy="1165800"/>
          </a:xfrm>
          <a:prstGeom prst="rect">
            <a:avLst/>
          </a:prstGeom>
          <a:noFill/>
          <a:ln>
            <a:noFill/>
          </a:ln>
        </p:spPr>
        <p:txBody>
          <a:bodyPr anchorCtr="0" anchor="t" bIns="34275" lIns="34275" spcFirstLastPara="1" rIns="34275" wrap="square" tIns="34275">
            <a:noAutofit/>
          </a:bodyPr>
          <a:lstStyle>
            <a:lvl1pPr indent="-228600" lvl="0" marL="457200" marR="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1pPr>
            <a:lvl2pPr indent="-228600" lvl="1" marL="914400" marR="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2pPr>
            <a:lvl3pPr indent="-228600" lvl="2" marL="1371600" marR="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3pPr>
            <a:lvl4pPr indent="-228600" lvl="3" marL="1828800" marR="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4pPr>
            <a:lvl5pPr indent="-228600" lvl="4" marL="2286000" marR="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5pPr>
            <a:lvl6pPr indent="-317500" lvl="5" marL="27432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81" name="Google Shape;81;p29"/>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 Horizontal" type="tx">
  <p:cSld name="TITLE_AND_BODY">
    <p:spTree>
      <p:nvGrpSpPr>
        <p:cNvPr id="82" name="Shape 82"/>
        <p:cNvGrpSpPr/>
        <p:nvPr/>
      </p:nvGrpSpPr>
      <p:grpSpPr>
        <a:xfrm>
          <a:off x="0" y="0"/>
          <a:ext cx="0" cy="0"/>
          <a:chOff x="0" y="0"/>
          <a:chExt cx="0" cy="0"/>
        </a:xfrm>
      </p:grpSpPr>
      <p:sp>
        <p:nvSpPr>
          <p:cNvPr id="83" name="Google Shape;83;p50"/>
          <p:cNvSpPr/>
          <p:nvPr>
            <p:ph idx="2" type="pic"/>
          </p:nvPr>
        </p:nvSpPr>
        <p:spPr>
          <a:xfrm>
            <a:off x="1691673" y="654843"/>
            <a:ext cx="4383300" cy="6103200"/>
          </a:xfrm>
          <a:prstGeom prst="rect">
            <a:avLst/>
          </a:prstGeom>
          <a:noFill/>
          <a:ln>
            <a:noFill/>
          </a:ln>
        </p:spPr>
      </p:sp>
      <p:sp>
        <p:nvSpPr>
          <p:cNvPr id="84" name="Google Shape;84;p50"/>
          <p:cNvSpPr txBox="1"/>
          <p:nvPr>
            <p:ph type="title"/>
          </p:nvPr>
        </p:nvSpPr>
        <p:spPr>
          <a:xfrm>
            <a:off x="1540817" y="6928247"/>
            <a:ext cx="4690800" cy="1466700"/>
          </a:xfrm>
          <a:prstGeom prst="rect">
            <a:avLst/>
          </a:prstGeom>
          <a:noFill/>
          <a:ln>
            <a:noFill/>
          </a:ln>
        </p:spPr>
        <p:txBody>
          <a:bodyPr anchorCtr="0" anchor="b" bIns="34275" lIns="34275" spcFirstLastPara="1" rIns="34275" wrap="square" tIns="34275">
            <a:noAutofit/>
          </a:bodyPr>
          <a:lstStyle>
            <a:lvl1pPr lvl="0"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1pPr>
            <a:lvl2pPr lvl="1"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2pPr>
            <a:lvl3pPr lvl="2"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3pPr>
            <a:lvl4pPr lvl="3"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4pPr>
            <a:lvl5pPr lvl="4"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5pPr>
            <a:lvl6pPr lvl="5"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6pPr>
            <a:lvl7pPr lvl="6"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7pPr>
            <a:lvl8pPr lvl="7"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8pPr>
            <a:lvl9pPr lvl="8"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85" name="Google Shape;85;p50"/>
          <p:cNvSpPr txBox="1"/>
          <p:nvPr>
            <p:ph idx="1" type="body"/>
          </p:nvPr>
        </p:nvSpPr>
        <p:spPr>
          <a:xfrm>
            <a:off x="1540817" y="8447484"/>
            <a:ext cx="4690800" cy="1165800"/>
          </a:xfrm>
          <a:prstGeom prst="rect">
            <a:avLst/>
          </a:prstGeom>
          <a:noFill/>
          <a:ln>
            <a:noFill/>
          </a:ln>
        </p:spPr>
        <p:txBody>
          <a:bodyPr anchorCtr="0" anchor="t" bIns="34275" lIns="34275" spcFirstLastPara="1" rIns="34275" wrap="square" tIns="34275">
            <a:noAutofit/>
          </a:bodyPr>
          <a:lstStyle>
            <a:lvl1pPr indent="-228600" lvl="0" marL="457200" marR="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1pPr>
            <a:lvl2pPr indent="-228600" lvl="1" marL="914400" marR="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2pPr>
            <a:lvl3pPr indent="-228600" lvl="2" marL="1371600" marR="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3pPr>
            <a:lvl4pPr indent="-228600" lvl="3" marL="1828800" marR="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4pPr>
            <a:lvl5pPr indent="-228600" lvl="4" marL="2286000" marR="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5pPr>
            <a:lvl6pPr indent="-317500" lvl="5" marL="27432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86" name="Google Shape;86;p50"/>
          <p:cNvSpPr txBox="1"/>
          <p:nvPr>
            <p:ph idx="12" type="sldNum"/>
          </p:nvPr>
        </p:nvSpPr>
        <p:spPr>
          <a:xfrm>
            <a:off x="3804541" y="9534525"/>
            <a:ext cx="157500" cy="375000"/>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Center">
  <p:cSld name="Title - Center">
    <p:spTree>
      <p:nvGrpSpPr>
        <p:cNvPr id="87" name="Shape 87"/>
        <p:cNvGrpSpPr/>
        <p:nvPr/>
      </p:nvGrpSpPr>
      <p:grpSpPr>
        <a:xfrm>
          <a:off x="0" y="0"/>
          <a:ext cx="0" cy="0"/>
          <a:chOff x="0" y="0"/>
          <a:chExt cx="0" cy="0"/>
        </a:xfrm>
      </p:grpSpPr>
      <p:sp>
        <p:nvSpPr>
          <p:cNvPr id="88" name="Google Shape;88;p51"/>
          <p:cNvSpPr txBox="1"/>
          <p:nvPr>
            <p:ph type="title"/>
          </p:nvPr>
        </p:nvSpPr>
        <p:spPr>
          <a:xfrm>
            <a:off x="1540817" y="3326606"/>
            <a:ext cx="4690800" cy="3405000"/>
          </a:xfrm>
          <a:prstGeom prst="rect">
            <a:avLst/>
          </a:prstGeom>
          <a:noFill/>
          <a:ln>
            <a:noFill/>
          </a:ln>
        </p:spPr>
        <p:txBody>
          <a:bodyPr anchorCtr="0" anchor="ctr" bIns="34275" lIns="34275" spcFirstLastPara="1" rIns="34275" wrap="square" tIns="34275">
            <a:noAutofit/>
          </a:bodyPr>
          <a:lstStyle>
            <a:lvl1pPr lvl="0"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1pPr>
            <a:lvl2pPr lvl="1"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2pPr>
            <a:lvl3pPr lvl="2"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3pPr>
            <a:lvl4pPr lvl="3"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4pPr>
            <a:lvl5pPr lvl="4"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5pPr>
            <a:lvl6pPr lvl="5"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6pPr>
            <a:lvl7pPr lvl="6"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7pPr>
            <a:lvl8pPr lvl="7"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8pPr>
            <a:lvl9pPr lvl="8"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89" name="Google Shape;89;p51"/>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 Vertical">
  <p:cSld name="Photo - Vertical">
    <p:spTree>
      <p:nvGrpSpPr>
        <p:cNvPr id="90" name="Shape 90"/>
        <p:cNvGrpSpPr/>
        <p:nvPr/>
      </p:nvGrpSpPr>
      <p:grpSpPr>
        <a:xfrm>
          <a:off x="0" y="0"/>
          <a:ext cx="0" cy="0"/>
          <a:chOff x="0" y="0"/>
          <a:chExt cx="0" cy="0"/>
        </a:xfrm>
      </p:grpSpPr>
      <p:sp>
        <p:nvSpPr>
          <p:cNvPr id="91" name="Google Shape;91;p52"/>
          <p:cNvSpPr/>
          <p:nvPr>
            <p:ph idx="2" type="pic"/>
          </p:nvPr>
        </p:nvSpPr>
        <p:spPr>
          <a:xfrm>
            <a:off x="3982975" y="654843"/>
            <a:ext cx="2391000" cy="8486700"/>
          </a:xfrm>
          <a:prstGeom prst="rect">
            <a:avLst/>
          </a:prstGeom>
          <a:noFill/>
          <a:ln>
            <a:noFill/>
          </a:ln>
        </p:spPr>
      </p:sp>
      <p:sp>
        <p:nvSpPr>
          <p:cNvPr id="92" name="Google Shape;92;p52"/>
          <p:cNvSpPr txBox="1"/>
          <p:nvPr>
            <p:ph type="title"/>
          </p:nvPr>
        </p:nvSpPr>
        <p:spPr>
          <a:xfrm>
            <a:off x="1398501" y="654843"/>
            <a:ext cx="2391000" cy="4112400"/>
          </a:xfrm>
          <a:prstGeom prst="rect">
            <a:avLst/>
          </a:prstGeom>
          <a:noFill/>
          <a:ln>
            <a:noFill/>
          </a:ln>
        </p:spPr>
        <p:txBody>
          <a:bodyPr anchorCtr="0" anchor="b" bIns="34275" lIns="34275" spcFirstLastPara="1" rIns="34275" wrap="square" tIns="34275">
            <a:noAutofit/>
          </a:bodyPr>
          <a:lstStyle>
            <a:lvl1pPr lvl="0" marR="0" algn="ctr">
              <a:lnSpc>
                <a:spcPct val="100000"/>
              </a:lnSpc>
              <a:spcBef>
                <a:spcPts val="0"/>
              </a:spcBef>
              <a:spcAft>
                <a:spcPts val="0"/>
              </a:spcAft>
              <a:buClr>
                <a:srgbClr val="000000"/>
              </a:buClr>
              <a:buSzPts val="500"/>
              <a:buFont typeface="Helvetica Neue"/>
              <a:buNone/>
              <a:defRPr b="0" i="0" sz="3200" u="none" cap="none" strike="noStrike">
                <a:solidFill>
                  <a:srgbClr val="000000"/>
                </a:solidFill>
                <a:latin typeface="Helvetica Neue"/>
                <a:ea typeface="Helvetica Neue"/>
                <a:cs typeface="Helvetica Neue"/>
                <a:sym typeface="Helvetica Neue"/>
              </a:defRPr>
            </a:lvl1pPr>
            <a:lvl2pPr lvl="1"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2pPr>
            <a:lvl3pPr lvl="2"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3pPr>
            <a:lvl4pPr lvl="3"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4pPr>
            <a:lvl5pPr lvl="4"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5pPr>
            <a:lvl6pPr lvl="5"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6pPr>
            <a:lvl7pPr lvl="6"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7pPr>
            <a:lvl8pPr lvl="7"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8pPr>
            <a:lvl9pPr lvl="8"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93" name="Google Shape;93;p52"/>
          <p:cNvSpPr txBox="1"/>
          <p:nvPr>
            <p:ph idx="1" type="body"/>
          </p:nvPr>
        </p:nvSpPr>
        <p:spPr>
          <a:xfrm>
            <a:off x="1398501" y="4911328"/>
            <a:ext cx="2391000" cy="4230600"/>
          </a:xfrm>
          <a:prstGeom prst="rect">
            <a:avLst/>
          </a:prstGeom>
          <a:noFill/>
          <a:ln>
            <a:noFill/>
          </a:ln>
        </p:spPr>
        <p:txBody>
          <a:bodyPr anchorCtr="0" anchor="t" bIns="34275" lIns="34275" spcFirstLastPara="1" rIns="34275" wrap="square" tIns="34275">
            <a:noAutofit/>
          </a:bodyPr>
          <a:lstStyle>
            <a:lvl1pPr indent="-228600" lvl="0" marL="457200" marR="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1pPr>
            <a:lvl2pPr indent="-228600" lvl="1" marL="914400" marR="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2pPr>
            <a:lvl3pPr indent="-228600" lvl="2" marL="1371600" marR="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3pPr>
            <a:lvl4pPr indent="-228600" lvl="3" marL="1828800" marR="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4pPr>
            <a:lvl5pPr indent="-228600" lvl="4" marL="2286000" marR="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5pPr>
            <a:lvl6pPr indent="-317500" lvl="5" marL="27432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94" name="Google Shape;94;p52"/>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op">
  <p:cSld name="Title - Top">
    <p:spTree>
      <p:nvGrpSpPr>
        <p:cNvPr id="95" name="Shape 95"/>
        <p:cNvGrpSpPr/>
        <p:nvPr/>
      </p:nvGrpSpPr>
      <p:grpSpPr>
        <a:xfrm>
          <a:off x="0" y="0"/>
          <a:ext cx="0" cy="0"/>
          <a:chOff x="0" y="0"/>
          <a:chExt cx="0" cy="0"/>
        </a:xfrm>
      </p:grpSpPr>
      <p:sp>
        <p:nvSpPr>
          <p:cNvPr id="96" name="Google Shape;96;p53"/>
          <p:cNvSpPr txBox="1"/>
          <p:nvPr>
            <p:ph type="title"/>
          </p:nvPr>
        </p:nvSpPr>
        <p:spPr>
          <a:xfrm>
            <a:off x="1398501" y="458391"/>
            <a:ext cx="4975200" cy="2226300"/>
          </a:xfrm>
          <a:prstGeom prst="rect">
            <a:avLst/>
          </a:prstGeom>
          <a:noFill/>
          <a:ln>
            <a:noFill/>
          </a:ln>
        </p:spPr>
        <p:txBody>
          <a:bodyPr anchorCtr="0" anchor="ctr" bIns="34275" lIns="34275" spcFirstLastPara="1" rIns="34275" wrap="square" tIns="34275">
            <a:noAutofit/>
          </a:bodyPr>
          <a:lstStyle>
            <a:lvl1pPr lvl="0"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1pPr>
            <a:lvl2pPr lvl="1"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2pPr>
            <a:lvl3pPr lvl="2"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3pPr>
            <a:lvl4pPr lvl="3"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4pPr>
            <a:lvl5pPr lvl="4"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5pPr>
            <a:lvl6pPr lvl="5"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6pPr>
            <a:lvl7pPr lvl="6"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7pPr>
            <a:lvl8pPr lvl="7"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8pPr>
            <a:lvl9pPr lvl="8"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97" name="Google Shape;97;p53"/>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Bullets">
  <p:cSld name="Title &amp; Bullets">
    <p:spTree>
      <p:nvGrpSpPr>
        <p:cNvPr id="98" name="Shape 98"/>
        <p:cNvGrpSpPr/>
        <p:nvPr/>
      </p:nvGrpSpPr>
      <p:grpSpPr>
        <a:xfrm>
          <a:off x="0" y="0"/>
          <a:ext cx="0" cy="0"/>
          <a:chOff x="0" y="0"/>
          <a:chExt cx="0" cy="0"/>
        </a:xfrm>
      </p:grpSpPr>
      <p:sp>
        <p:nvSpPr>
          <p:cNvPr id="99" name="Google Shape;99;p54"/>
          <p:cNvSpPr txBox="1"/>
          <p:nvPr>
            <p:ph type="title"/>
          </p:nvPr>
        </p:nvSpPr>
        <p:spPr>
          <a:xfrm>
            <a:off x="1398501" y="458391"/>
            <a:ext cx="4975200" cy="2226300"/>
          </a:xfrm>
          <a:prstGeom prst="rect">
            <a:avLst/>
          </a:prstGeom>
          <a:noFill/>
          <a:ln>
            <a:noFill/>
          </a:ln>
        </p:spPr>
        <p:txBody>
          <a:bodyPr anchorCtr="0" anchor="ctr" bIns="34275" lIns="34275" spcFirstLastPara="1" rIns="34275" wrap="square" tIns="34275">
            <a:noAutofit/>
          </a:bodyPr>
          <a:lstStyle>
            <a:lvl1pPr lvl="0"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1pPr>
            <a:lvl2pPr lvl="1"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2pPr>
            <a:lvl3pPr lvl="2"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3pPr>
            <a:lvl4pPr lvl="3"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4pPr>
            <a:lvl5pPr lvl="4"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5pPr>
            <a:lvl6pPr lvl="5"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6pPr>
            <a:lvl7pPr lvl="6"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7pPr>
            <a:lvl8pPr lvl="7"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8pPr>
            <a:lvl9pPr lvl="8"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100" name="Google Shape;100;p54"/>
          <p:cNvSpPr txBox="1"/>
          <p:nvPr>
            <p:ph idx="1" type="body"/>
          </p:nvPr>
        </p:nvSpPr>
        <p:spPr>
          <a:xfrm>
            <a:off x="1398501" y="2684859"/>
            <a:ext cx="4975200" cy="6482700"/>
          </a:xfrm>
          <a:prstGeom prst="rect">
            <a:avLst/>
          </a:prstGeom>
          <a:noFill/>
          <a:ln>
            <a:noFill/>
          </a:ln>
        </p:spPr>
        <p:txBody>
          <a:bodyPr anchorCtr="0" anchor="ctr" bIns="34275" lIns="34275" spcFirstLastPara="1" rIns="34275" wrap="square" tIns="34275">
            <a:noAutofit/>
          </a:bodyPr>
          <a:lstStyle>
            <a:lvl1pPr indent="-317500" lvl="0" marL="4572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1pPr>
            <a:lvl2pPr indent="-317500" lvl="1" marL="9144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2pPr>
            <a:lvl3pPr indent="-317500" lvl="2" marL="13716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3pPr>
            <a:lvl4pPr indent="-317500" lvl="3" marL="18288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4pPr>
            <a:lvl5pPr indent="-317500" lvl="4" marL="22860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5pPr>
            <a:lvl6pPr indent="-317500" lvl="5" marL="27432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101" name="Google Shape;101;p54"/>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ullets &amp; Photo">
  <p:cSld name="Title, Bullets &amp; Photo">
    <p:spTree>
      <p:nvGrpSpPr>
        <p:cNvPr id="102" name="Shape 102"/>
        <p:cNvGrpSpPr/>
        <p:nvPr/>
      </p:nvGrpSpPr>
      <p:grpSpPr>
        <a:xfrm>
          <a:off x="0" y="0"/>
          <a:ext cx="0" cy="0"/>
          <a:chOff x="0" y="0"/>
          <a:chExt cx="0" cy="0"/>
        </a:xfrm>
      </p:grpSpPr>
      <p:sp>
        <p:nvSpPr>
          <p:cNvPr id="103" name="Google Shape;103;p55"/>
          <p:cNvSpPr/>
          <p:nvPr>
            <p:ph idx="2" type="pic"/>
          </p:nvPr>
        </p:nvSpPr>
        <p:spPr>
          <a:xfrm>
            <a:off x="3982975" y="2684859"/>
            <a:ext cx="2391000" cy="6482700"/>
          </a:xfrm>
          <a:prstGeom prst="rect">
            <a:avLst/>
          </a:prstGeom>
          <a:noFill/>
          <a:ln>
            <a:noFill/>
          </a:ln>
        </p:spPr>
      </p:sp>
      <p:sp>
        <p:nvSpPr>
          <p:cNvPr id="104" name="Google Shape;104;p55"/>
          <p:cNvSpPr txBox="1"/>
          <p:nvPr>
            <p:ph type="title"/>
          </p:nvPr>
        </p:nvSpPr>
        <p:spPr>
          <a:xfrm>
            <a:off x="1398501" y="458391"/>
            <a:ext cx="4975200" cy="2226300"/>
          </a:xfrm>
          <a:prstGeom prst="rect">
            <a:avLst/>
          </a:prstGeom>
          <a:noFill/>
          <a:ln>
            <a:noFill/>
          </a:ln>
        </p:spPr>
        <p:txBody>
          <a:bodyPr anchorCtr="0" anchor="ctr" bIns="34275" lIns="34275" spcFirstLastPara="1" rIns="34275" wrap="square" tIns="34275">
            <a:noAutofit/>
          </a:bodyPr>
          <a:lstStyle>
            <a:lvl1pPr lvl="0"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1pPr>
            <a:lvl2pPr lvl="1"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2pPr>
            <a:lvl3pPr lvl="2"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3pPr>
            <a:lvl4pPr lvl="3"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4pPr>
            <a:lvl5pPr lvl="4"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5pPr>
            <a:lvl6pPr lvl="5"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6pPr>
            <a:lvl7pPr lvl="6"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7pPr>
            <a:lvl8pPr lvl="7"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8pPr>
            <a:lvl9pPr lvl="8"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105" name="Google Shape;105;p55"/>
          <p:cNvSpPr txBox="1"/>
          <p:nvPr>
            <p:ph idx="1" type="body"/>
          </p:nvPr>
        </p:nvSpPr>
        <p:spPr>
          <a:xfrm>
            <a:off x="1398501" y="2684859"/>
            <a:ext cx="2391000" cy="6482700"/>
          </a:xfrm>
          <a:prstGeom prst="rect">
            <a:avLst/>
          </a:prstGeom>
          <a:noFill/>
          <a:ln>
            <a:noFill/>
          </a:ln>
        </p:spPr>
        <p:txBody>
          <a:bodyPr anchorCtr="0" anchor="ctr" bIns="34275" lIns="34275" spcFirstLastPara="1" rIns="34275" wrap="square" tIns="34275">
            <a:noAutofit/>
          </a:bodyPr>
          <a:lstStyle>
            <a:lvl1pPr indent="-298450" lvl="0" marL="457200" marR="0" algn="l">
              <a:lnSpc>
                <a:spcPct val="100000"/>
              </a:lnSpc>
              <a:spcBef>
                <a:spcPts val="1700"/>
              </a:spcBef>
              <a:spcAft>
                <a:spcPts val="0"/>
              </a:spcAft>
              <a:buClr>
                <a:srgbClr val="000000"/>
              </a:buClr>
              <a:buSzPts val="1100"/>
              <a:buFont typeface="Helvetica Neue"/>
              <a:buChar char="•"/>
              <a:defRPr b="0" i="0" sz="1400" u="none" cap="none" strike="noStrike">
                <a:solidFill>
                  <a:srgbClr val="000000"/>
                </a:solidFill>
                <a:latin typeface="Helvetica Neue"/>
                <a:ea typeface="Helvetica Neue"/>
                <a:cs typeface="Helvetica Neue"/>
                <a:sym typeface="Helvetica Neue"/>
              </a:defRPr>
            </a:lvl1pPr>
            <a:lvl2pPr indent="-298450" lvl="1" marL="914400" marR="0" algn="l">
              <a:lnSpc>
                <a:spcPct val="100000"/>
              </a:lnSpc>
              <a:spcBef>
                <a:spcPts val="1700"/>
              </a:spcBef>
              <a:spcAft>
                <a:spcPts val="0"/>
              </a:spcAft>
              <a:buClr>
                <a:srgbClr val="000000"/>
              </a:buClr>
              <a:buSzPts val="1100"/>
              <a:buFont typeface="Helvetica Neue"/>
              <a:buChar char="•"/>
              <a:defRPr b="0" i="0" sz="1400" u="none" cap="none" strike="noStrike">
                <a:solidFill>
                  <a:srgbClr val="000000"/>
                </a:solidFill>
                <a:latin typeface="Helvetica Neue"/>
                <a:ea typeface="Helvetica Neue"/>
                <a:cs typeface="Helvetica Neue"/>
                <a:sym typeface="Helvetica Neue"/>
              </a:defRPr>
            </a:lvl2pPr>
            <a:lvl3pPr indent="-298450" lvl="2" marL="1371600" marR="0" algn="l">
              <a:lnSpc>
                <a:spcPct val="100000"/>
              </a:lnSpc>
              <a:spcBef>
                <a:spcPts val="1700"/>
              </a:spcBef>
              <a:spcAft>
                <a:spcPts val="0"/>
              </a:spcAft>
              <a:buClr>
                <a:srgbClr val="000000"/>
              </a:buClr>
              <a:buSzPts val="1100"/>
              <a:buFont typeface="Helvetica Neue"/>
              <a:buChar char="•"/>
              <a:defRPr b="0" i="0" sz="1400" u="none" cap="none" strike="noStrike">
                <a:solidFill>
                  <a:srgbClr val="000000"/>
                </a:solidFill>
                <a:latin typeface="Helvetica Neue"/>
                <a:ea typeface="Helvetica Neue"/>
                <a:cs typeface="Helvetica Neue"/>
                <a:sym typeface="Helvetica Neue"/>
              </a:defRPr>
            </a:lvl3pPr>
            <a:lvl4pPr indent="-298450" lvl="3" marL="1828800" marR="0" algn="l">
              <a:lnSpc>
                <a:spcPct val="100000"/>
              </a:lnSpc>
              <a:spcBef>
                <a:spcPts val="1700"/>
              </a:spcBef>
              <a:spcAft>
                <a:spcPts val="0"/>
              </a:spcAft>
              <a:buClr>
                <a:srgbClr val="000000"/>
              </a:buClr>
              <a:buSzPts val="1100"/>
              <a:buFont typeface="Helvetica Neue"/>
              <a:buChar char="•"/>
              <a:defRPr b="0" i="0" sz="1400" u="none" cap="none" strike="noStrike">
                <a:solidFill>
                  <a:srgbClr val="000000"/>
                </a:solidFill>
                <a:latin typeface="Helvetica Neue"/>
                <a:ea typeface="Helvetica Neue"/>
                <a:cs typeface="Helvetica Neue"/>
                <a:sym typeface="Helvetica Neue"/>
              </a:defRPr>
            </a:lvl4pPr>
            <a:lvl5pPr indent="-298450" lvl="4" marL="2286000" marR="0" algn="l">
              <a:lnSpc>
                <a:spcPct val="100000"/>
              </a:lnSpc>
              <a:spcBef>
                <a:spcPts val="1700"/>
              </a:spcBef>
              <a:spcAft>
                <a:spcPts val="0"/>
              </a:spcAft>
              <a:buClr>
                <a:srgbClr val="000000"/>
              </a:buClr>
              <a:buSzPts val="1100"/>
              <a:buFont typeface="Helvetica Neue"/>
              <a:buChar char="•"/>
              <a:defRPr b="0" i="0" sz="1400" u="none" cap="none" strike="noStrike">
                <a:solidFill>
                  <a:srgbClr val="000000"/>
                </a:solidFill>
                <a:latin typeface="Helvetica Neue"/>
                <a:ea typeface="Helvetica Neue"/>
                <a:cs typeface="Helvetica Neue"/>
                <a:sym typeface="Helvetica Neue"/>
              </a:defRPr>
            </a:lvl5pPr>
            <a:lvl6pPr indent="-317500" lvl="5" marL="27432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106" name="Google Shape;106;p55"/>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 name="Shape 15"/>
        <p:cNvGrpSpPr/>
        <p:nvPr/>
      </p:nvGrpSpPr>
      <p:grpSpPr>
        <a:xfrm>
          <a:off x="0" y="0"/>
          <a:ext cx="0" cy="0"/>
          <a:chOff x="0" y="0"/>
          <a:chExt cx="0" cy="0"/>
        </a:xfrm>
      </p:grpSpPr>
      <p:sp>
        <p:nvSpPr>
          <p:cNvPr id="16" name="Google Shape;16;p31"/>
          <p:cNvSpPr txBox="1"/>
          <p:nvPr>
            <p:ph type="title"/>
          </p:nvPr>
        </p:nvSpPr>
        <p:spPr>
          <a:xfrm>
            <a:off x="264945" y="870271"/>
            <a:ext cx="7242600" cy="1119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7" name="Google Shape;17;p31"/>
          <p:cNvSpPr txBox="1"/>
          <p:nvPr>
            <p:ph idx="1" type="body"/>
          </p:nvPr>
        </p:nvSpPr>
        <p:spPr>
          <a:xfrm>
            <a:off x="264945" y="2253729"/>
            <a:ext cx="7242600" cy="62397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ullets">
  <p:cSld name="Bullets">
    <p:spTree>
      <p:nvGrpSpPr>
        <p:cNvPr id="107" name="Shape 107"/>
        <p:cNvGrpSpPr/>
        <p:nvPr/>
      </p:nvGrpSpPr>
      <p:grpSpPr>
        <a:xfrm>
          <a:off x="0" y="0"/>
          <a:ext cx="0" cy="0"/>
          <a:chOff x="0" y="0"/>
          <a:chExt cx="0" cy="0"/>
        </a:xfrm>
      </p:grpSpPr>
      <p:sp>
        <p:nvSpPr>
          <p:cNvPr id="108" name="Google Shape;108;p56"/>
          <p:cNvSpPr txBox="1"/>
          <p:nvPr>
            <p:ph idx="1" type="body"/>
          </p:nvPr>
        </p:nvSpPr>
        <p:spPr>
          <a:xfrm>
            <a:off x="1398501" y="1309687"/>
            <a:ext cx="4975200" cy="7438800"/>
          </a:xfrm>
          <a:prstGeom prst="rect">
            <a:avLst/>
          </a:prstGeom>
          <a:noFill/>
          <a:ln>
            <a:noFill/>
          </a:ln>
        </p:spPr>
        <p:txBody>
          <a:bodyPr anchorCtr="0" anchor="ctr" bIns="34275" lIns="34275" spcFirstLastPara="1" rIns="34275" wrap="square" tIns="34275">
            <a:noAutofit/>
          </a:bodyPr>
          <a:lstStyle>
            <a:lvl1pPr indent="-317500" lvl="0" marL="4572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1pPr>
            <a:lvl2pPr indent="-317500" lvl="1" marL="9144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2pPr>
            <a:lvl3pPr indent="-317500" lvl="2" marL="13716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3pPr>
            <a:lvl4pPr indent="-317500" lvl="3" marL="18288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4pPr>
            <a:lvl5pPr indent="-317500" lvl="4" marL="22860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5pPr>
            <a:lvl6pPr indent="-317500" lvl="5" marL="27432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109" name="Google Shape;109;p56"/>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 3 Up">
  <p:cSld name="Photo - 3 Up">
    <p:spTree>
      <p:nvGrpSpPr>
        <p:cNvPr id="110" name="Shape 110"/>
        <p:cNvGrpSpPr/>
        <p:nvPr/>
      </p:nvGrpSpPr>
      <p:grpSpPr>
        <a:xfrm>
          <a:off x="0" y="0"/>
          <a:ext cx="0" cy="0"/>
          <a:chOff x="0" y="0"/>
          <a:chExt cx="0" cy="0"/>
        </a:xfrm>
      </p:grpSpPr>
      <p:sp>
        <p:nvSpPr>
          <p:cNvPr id="111" name="Google Shape;111;p57"/>
          <p:cNvSpPr/>
          <p:nvPr>
            <p:ph idx="2" type="pic"/>
          </p:nvPr>
        </p:nvSpPr>
        <p:spPr>
          <a:xfrm>
            <a:off x="3982975" y="5251847"/>
            <a:ext cx="2391000" cy="3889500"/>
          </a:xfrm>
          <a:prstGeom prst="rect">
            <a:avLst/>
          </a:prstGeom>
          <a:noFill/>
          <a:ln>
            <a:noFill/>
          </a:ln>
        </p:spPr>
      </p:sp>
      <p:sp>
        <p:nvSpPr>
          <p:cNvPr id="112" name="Google Shape;112;p57"/>
          <p:cNvSpPr/>
          <p:nvPr>
            <p:ph idx="3" type="pic"/>
          </p:nvPr>
        </p:nvSpPr>
        <p:spPr>
          <a:xfrm>
            <a:off x="3985763" y="916781"/>
            <a:ext cx="2391000" cy="3889500"/>
          </a:xfrm>
          <a:prstGeom prst="rect">
            <a:avLst/>
          </a:prstGeom>
          <a:noFill/>
          <a:ln>
            <a:noFill/>
          </a:ln>
        </p:spPr>
      </p:sp>
      <p:sp>
        <p:nvSpPr>
          <p:cNvPr id="113" name="Google Shape;113;p57"/>
          <p:cNvSpPr/>
          <p:nvPr>
            <p:ph idx="4" type="pic"/>
          </p:nvPr>
        </p:nvSpPr>
        <p:spPr>
          <a:xfrm>
            <a:off x="1398501" y="916781"/>
            <a:ext cx="2391000" cy="8225100"/>
          </a:xfrm>
          <a:prstGeom prst="rect">
            <a:avLst/>
          </a:prstGeom>
          <a:noFill/>
          <a:ln>
            <a:noFill/>
          </a:ln>
        </p:spPr>
      </p:sp>
      <p:sp>
        <p:nvSpPr>
          <p:cNvPr id="114" name="Google Shape;114;p57"/>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Quote">
    <p:spTree>
      <p:nvGrpSpPr>
        <p:cNvPr id="115" name="Shape 115"/>
        <p:cNvGrpSpPr/>
        <p:nvPr/>
      </p:nvGrpSpPr>
      <p:grpSpPr>
        <a:xfrm>
          <a:off x="0" y="0"/>
          <a:ext cx="0" cy="0"/>
          <a:chOff x="0" y="0"/>
          <a:chExt cx="0" cy="0"/>
        </a:xfrm>
      </p:grpSpPr>
      <p:sp>
        <p:nvSpPr>
          <p:cNvPr id="116" name="Google Shape;116;p58"/>
          <p:cNvSpPr txBox="1"/>
          <p:nvPr>
            <p:ph idx="1" type="body"/>
          </p:nvPr>
        </p:nvSpPr>
        <p:spPr>
          <a:xfrm>
            <a:off x="1540817" y="6561534"/>
            <a:ext cx="4690800" cy="484500"/>
          </a:xfrm>
          <a:prstGeom prst="rect">
            <a:avLst/>
          </a:prstGeom>
          <a:noFill/>
          <a:ln>
            <a:noFill/>
          </a:ln>
        </p:spPr>
        <p:txBody>
          <a:bodyPr anchorCtr="0" anchor="t" bIns="34275" lIns="34275" spcFirstLastPara="1" rIns="34275" wrap="square" tIns="34275">
            <a:noAutofit/>
          </a:bodyPr>
          <a:lstStyle>
            <a:lvl1pPr indent="-228600" lvl="0" marL="457200" marR="0" algn="ctr">
              <a:lnSpc>
                <a:spcPct val="100000"/>
              </a:lnSpc>
              <a:spcBef>
                <a:spcPts val="0"/>
              </a:spcBef>
              <a:spcAft>
                <a:spcPts val="0"/>
              </a:spcAft>
              <a:buClr>
                <a:srgbClr val="000000"/>
              </a:buClr>
              <a:buSzPts val="1400"/>
              <a:buFont typeface="Helvetica Neue"/>
              <a:buNone/>
              <a:defRPr b="0" i="0" sz="1200" u="none" cap="none" strike="noStrike">
                <a:solidFill>
                  <a:srgbClr val="000000"/>
                </a:solidFill>
                <a:latin typeface="Helvetica Neue"/>
                <a:ea typeface="Helvetica Neue"/>
                <a:cs typeface="Helvetica Neue"/>
                <a:sym typeface="Helvetica Neue"/>
              </a:defRPr>
            </a:lvl1pPr>
            <a:lvl2pPr indent="-317500" lvl="1" marL="9144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2pPr>
            <a:lvl3pPr indent="-317500" lvl="2" marL="13716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3pPr>
            <a:lvl4pPr indent="-317500" lvl="3" marL="18288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4pPr>
            <a:lvl5pPr indent="-317500" lvl="4" marL="22860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5pPr>
            <a:lvl6pPr indent="-317500" lvl="5" marL="27432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117" name="Google Shape;117;p58"/>
          <p:cNvSpPr txBox="1"/>
          <p:nvPr>
            <p:ph idx="2" type="body"/>
          </p:nvPr>
        </p:nvSpPr>
        <p:spPr>
          <a:xfrm>
            <a:off x="1540817" y="4400259"/>
            <a:ext cx="4690800" cy="708000"/>
          </a:xfrm>
          <a:prstGeom prst="rect">
            <a:avLst/>
          </a:prstGeom>
          <a:noFill/>
          <a:ln>
            <a:noFill/>
          </a:ln>
        </p:spPr>
        <p:txBody>
          <a:bodyPr anchorCtr="0" anchor="ctr" bIns="34275" lIns="34275" spcFirstLastPara="1" rIns="34275" wrap="square" tIns="34275">
            <a:noAutofit/>
          </a:bodyPr>
          <a:lstStyle>
            <a:lvl1pPr indent="-228600" lvl="0" marL="457200" marR="0" algn="ctr">
              <a:lnSpc>
                <a:spcPct val="100000"/>
              </a:lnSpc>
              <a:spcBef>
                <a:spcPts val="0"/>
              </a:spcBef>
              <a:spcAft>
                <a:spcPts val="0"/>
              </a:spcAft>
              <a:buClr>
                <a:srgbClr val="000000"/>
              </a:buClr>
              <a:buSzPts val="1400"/>
              <a:buFont typeface="Helvetica Neue"/>
              <a:buNone/>
              <a:defRPr b="0" i="0" sz="2000" u="none" cap="none" strike="noStrike">
                <a:solidFill>
                  <a:srgbClr val="000000"/>
                </a:solidFill>
                <a:latin typeface="Helvetica Neue"/>
                <a:ea typeface="Helvetica Neue"/>
                <a:cs typeface="Helvetica Neue"/>
                <a:sym typeface="Helvetica Neue"/>
              </a:defRPr>
            </a:lvl1pPr>
            <a:lvl2pPr indent="-317500" lvl="1" marL="9144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2pPr>
            <a:lvl3pPr indent="-317500" lvl="2" marL="13716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3pPr>
            <a:lvl4pPr indent="-317500" lvl="3" marL="18288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4pPr>
            <a:lvl5pPr indent="-317500" lvl="4" marL="22860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5pPr>
            <a:lvl6pPr indent="-317500" lvl="5" marL="27432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118" name="Google Shape;118;p58"/>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p:cSld name="Photo">
    <p:spTree>
      <p:nvGrpSpPr>
        <p:cNvPr id="119" name="Shape 119"/>
        <p:cNvGrpSpPr/>
        <p:nvPr/>
      </p:nvGrpSpPr>
      <p:grpSpPr>
        <a:xfrm>
          <a:off x="0" y="0"/>
          <a:ext cx="0" cy="0"/>
          <a:chOff x="0" y="0"/>
          <a:chExt cx="0" cy="0"/>
        </a:xfrm>
      </p:grpSpPr>
      <p:sp>
        <p:nvSpPr>
          <p:cNvPr id="120" name="Google Shape;120;p59"/>
          <p:cNvSpPr/>
          <p:nvPr>
            <p:ph idx="2" type="pic"/>
          </p:nvPr>
        </p:nvSpPr>
        <p:spPr>
          <a:xfrm>
            <a:off x="971550" y="0"/>
            <a:ext cx="5829300" cy="10058400"/>
          </a:xfrm>
          <a:prstGeom prst="rect">
            <a:avLst/>
          </a:prstGeom>
          <a:noFill/>
          <a:ln>
            <a:noFill/>
          </a:ln>
        </p:spPr>
      </p:sp>
      <p:sp>
        <p:nvSpPr>
          <p:cNvPr id="121" name="Google Shape;121;p59"/>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122" name="Shape 122"/>
        <p:cNvGrpSpPr/>
        <p:nvPr/>
      </p:nvGrpSpPr>
      <p:grpSpPr>
        <a:xfrm>
          <a:off x="0" y="0"/>
          <a:ext cx="0" cy="0"/>
          <a:chOff x="0" y="0"/>
          <a:chExt cx="0" cy="0"/>
        </a:xfrm>
      </p:grpSpPr>
      <p:sp>
        <p:nvSpPr>
          <p:cNvPr id="123" name="Google Shape;123;p60"/>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AND_BODY_1">
  <p:cSld name="TITLE_AND_BODY_1">
    <p:spTree>
      <p:nvGrpSpPr>
        <p:cNvPr id="124" name="Shape 124"/>
        <p:cNvGrpSpPr/>
        <p:nvPr/>
      </p:nvGrpSpPr>
      <p:grpSpPr>
        <a:xfrm>
          <a:off x="0" y="0"/>
          <a:ext cx="0" cy="0"/>
          <a:chOff x="0" y="0"/>
          <a:chExt cx="0" cy="0"/>
        </a:xfrm>
      </p:grpSpPr>
      <p:sp>
        <p:nvSpPr>
          <p:cNvPr id="125" name="Google Shape;125;p61"/>
          <p:cNvSpPr txBox="1"/>
          <p:nvPr>
            <p:ph type="title"/>
          </p:nvPr>
        </p:nvSpPr>
        <p:spPr>
          <a:xfrm>
            <a:off x="264945" y="870271"/>
            <a:ext cx="7242600" cy="1119900"/>
          </a:xfrm>
          <a:prstGeom prst="rect">
            <a:avLst/>
          </a:prstGeom>
          <a:noFill/>
          <a:ln>
            <a:noFill/>
          </a:ln>
        </p:spPr>
        <p:txBody>
          <a:bodyPr anchorCtr="0" anchor="ctr" bIns="34275" lIns="34275" spcFirstLastPara="1" rIns="34275" wrap="square" tIns="34275">
            <a:noAutofit/>
          </a:bodyPr>
          <a:lstStyle>
            <a:lvl1pPr lvl="0" algn="ctr">
              <a:lnSpc>
                <a:spcPct val="100000"/>
              </a:lnSpc>
              <a:spcBef>
                <a:spcPts val="0"/>
              </a:spcBef>
              <a:spcAft>
                <a:spcPts val="0"/>
              </a:spcAft>
              <a:buSzPts val="500"/>
              <a:buNone/>
              <a:defRPr/>
            </a:lvl1pPr>
            <a:lvl2pPr lvl="1" algn="ctr">
              <a:lnSpc>
                <a:spcPct val="100000"/>
              </a:lnSpc>
              <a:spcBef>
                <a:spcPts val="0"/>
              </a:spcBef>
              <a:spcAft>
                <a:spcPts val="0"/>
              </a:spcAft>
              <a:buSzPts val="500"/>
              <a:buNone/>
              <a:defRPr/>
            </a:lvl2pPr>
            <a:lvl3pPr lvl="2" algn="ctr">
              <a:lnSpc>
                <a:spcPct val="100000"/>
              </a:lnSpc>
              <a:spcBef>
                <a:spcPts val="0"/>
              </a:spcBef>
              <a:spcAft>
                <a:spcPts val="0"/>
              </a:spcAft>
              <a:buSzPts val="500"/>
              <a:buNone/>
              <a:defRPr/>
            </a:lvl3pPr>
            <a:lvl4pPr lvl="3" algn="ctr">
              <a:lnSpc>
                <a:spcPct val="100000"/>
              </a:lnSpc>
              <a:spcBef>
                <a:spcPts val="0"/>
              </a:spcBef>
              <a:spcAft>
                <a:spcPts val="0"/>
              </a:spcAft>
              <a:buSzPts val="500"/>
              <a:buNone/>
              <a:defRPr/>
            </a:lvl4pPr>
            <a:lvl5pPr lvl="4" algn="ctr">
              <a:lnSpc>
                <a:spcPct val="100000"/>
              </a:lnSpc>
              <a:spcBef>
                <a:spcPts val="0"/>
              </a:spcBef>
              <a:spcAft>
                <a:spcPts val="0"/>
              </a:spcAft>
              <a:buSzPts val="500"/>
              <a:buNone/>
              <a:defRPr/>
            </a:lvl5pPr>
            <a:lvl6pPr lvl="5" algn="ctr">
              <a:lnSpc>
                <a:spcPct val="100000"/>
              </a:lnSpc>
              <a:spcBef>
                <a:spcPts val="0"/>
              </a:spcBef>
              <a:spcAft>
                <a:spcPts val="0"/>
              </a:spcAft>
              <a:buSzPts val="500"/>
              <a:buNone/>
              <a:defRPr/>
            </a:lvl6pPr>
            <a:lvl7pPr lvl="6" algn="ctr">
              <a:lnSpc>
                <a:spcPct val="100000"/>
              </a:lnSpc>
              <a:spcBef>
                <a:spcPts val="0"/>
              </a:spcBef>
              <a:spcAft>
                <a:spcPts val="0"/>
              </a:spcAft>
              <a:buSzPts val="500"/>
              <a:buNone/>
              <a:defRPr/>
            </a:lvl7pPr>
            <a:lvl8pPr lvl="7" algn="ctr">
              <a:lnSpc>
                <a:spcPct val="100000"/>
              </a:lnSpc>
              <a:spcBef>
                <a:spcPts val="0"/>
              </a:spcBef>
              <a:spcAft>
                <a:spcPts val="0"/>
              </a:spcAft>
              <a:buSzPts val="500"/>
              <a:buNone/>
              <a:defRPr/>
            </a:lvl8pPr>
            <a:lvl9pPr lvl="8" algn="ctr">
              <a:lnSpc>
                <a:spcPct val="100000"/>
              </a:lnSpc>
              <a:spcBef>
                <a:spcPts val="0"/>
              </a:spcBef>
              <a:spcAft>
                <a:spcPts val="0"/>
              </a:spcAft>
              <a:buSzPts val="500"/>
              <a:buNone/>
              <a:defRPr/>
            </a:lvl9pPr>
          </a:lstStyle>
          <a:p/>
        </p:txBody>
      </p:sp>
      <p:sp>
        <p:nvSpPr>
          <p:cNvPr id="126" name="Google Shape;126;p61"/>
          <p:cNvSpPr txBox="1"/>
          <p:nvPr>
            <p:ph idx="1" type="body"/>
          </p:nvPr>
        </p:nvSpPr>
        <p:spPr>
          <a:xfrm>
            <a:off x="264945" y="2253729"/>
            <a:ext cx="7242600" cy="6239700"/>
          </a:xfrm>
          <a:prstGeom prst="rect">
            <a:avLst/>
          </a:prstGeom>
          <a:noFill/>
          <a:ln>
            <a:noFill/>
          </a:ln>
        </p:spPr>
        <p:txBody>
          <a:bodyPr anchorCtr="0" anchor="ctr" bIns="34275" lIns="34275" spcFirstLastPara="1" rIns="34275" wrap="square" tIns="34275">
            <a:noAutofit/>
          </a:bodyPr>
          <a:lstStyle>
            <a:lvl1pPr indent="-317500" lvl="0" marL="457200" algn="l">
              <a:lnSpc>
                <a:spcPct val="100000"/>
              </a:lnSpc>
              <a:spcBef>
                <a:spcPts val="2200"/>
              </a:spcBef>
              <a:spcAft>
                <a:spcPts val="0"/>
              </a:spcAft>
              <a:buSzPts val="1400"/>
              <a:buChar char="•"/>
              <a:defRPr/>
            </a:lvl1pPr>
            <a:lvl2pPr indent="-317500" lvl="1" marL="914400" algn="l">
              <a:lnSpc>
                <a:spcPct val="100000"/>
              </a:lnSpc>
              <a:spcBef>
                <a:spcPts val="2200"/>
              </a:spcBef>
              <a:spcAft>
                <a:spcPts val="0"/>
              </a:spcAft>
              <a:buSzPts val="1400"/>
              <a:buChar char="•"/>
              <a:defRPr/>
            </a:lvl2pPr>
            <a:lvl3pPr indent="-317500" lvl="2" marL="1371600" algn="l">
              <a:lnSpc>
                <a:spcPct val="100000"/>
              </a:lnSpc>
              <a:spcBef>
                <a:spcPts val="2200"/>
              </a:spcBef>
              <a:spcAft>
                <a:spcPts val="0"/>
              </a:spcAft>
              <a:buSzPts val="1400"/>
              <a:buChar char="•"/>
              <a:defRPr/>
            </a:lvl3pPr>
            <a:lvl4pPr indent="-317500" lvl="3" marL="1828800" algn="l">
              <a:lnSpc>
                <a:spcPct val="100000"/>
              </a:lnSpc>
              <a:spcBef>
                <a:spcPts val="2200"/>
              </a:spcBef>
              <a:spcAft>
                <a:spcPts val="0"/>
              </a:spcAft>
              <a:buSzPts val="1400"/>
              <a:buChar char="•"/>
              <a:defRPr/>
            </a:lvl4pPr>
            <a:lvl5pPr indent="-317500" lvl="4" marL="2286000" algn="l">
              <a:lnSpc>
                <a:spcPct val="100000"/>
              </a:lnSpc>
              <a:spcBef>
                <a:spcPts val="2200"/>
              </a:spcBef>
              <a:spcAft>
                <a:spcPts val="0"/>
              </a:spcAft>
              <a:buSzPts val="1400"/>
              <a:buChar char="•"/>
              <a:defRPr/>
            </a:lvl5pPr>
            <a:lvl6pPr indent="-317500" lvl="5" marL="2743200" algn="l">
              <a:lnSpc>
                <a:spcPct val="100000"/>
              </a:lnSpc>
              <a:spcBef>
                <a:spcPts val="2200"/>
              </a:spcBef>
              <a:spcAft>
                <a:spcPts val="0"/>
              </a:spcAft>
              <a:buSzPts val="1400"/>
              <a:buChar char="•"/>
              <a:defRPr/>
            </a:lvl6pPr>
            <a:lvl7pPr indent="-317500" lvl="6" marL="3200400" algn="l">
              <a:lnSpc>
                <a:spcPct val="100000"/>
              </a:lnSpc>
              <a:spcBef>
                <a:spcPts val="2200"/>
              </a:spcBef>
              <a:spcAft>
                <a:spcPts val="0"/>
              </a:spcAft>
              <a:buSzPts val="1400"/>
              <a:buChar char="•"/>
              <a:defRPr/>
            </a:lvl7pPr>
            <a:lvl8pPr indent="-317500" lvl="7" marL="3657600" algn="l">
              <a:lnSpc>
                <a:spcPct val="100000"/>
              </a:lnSpc>
              <a:spcBef>
                <a:spcPts val="2200"/>
              </a:spcBef>
              <a:spcAft>
                <a:spcPts val="0"/>
              </a:spcAft>
              <a:buSzPts val="1400"/>
              <a:buChar char="•"/>
              <a:defRPr/>
            </a:lvl8pPr>
            <a:lvl9pPr indent="-317500" lvl="8" marL="4114800" algn="l">
              <a:lnSpc>
                <a:spcPct val="100000"/>
              </a:lnSpc>
              <a:spcBef>
                <a:spcPts val="2200"/>
              </a:spcBef>
              <a:spcAft>
                <a:spcPts val="0"/>
              </a:spcAft>
              <a:buSzPts val="14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8" name="Shape 18"/>
        <p:cNvGrpSpPr/>
        <p:nvPr/>
      </p:nvGrpSpPr>
      <p:grpSpPr>
        <a:xfrm>
          <a:off x="0" y="0"/>
          <a:ext cx="0" cy="0"/>
          <a:chOff x="0" y="0"/>
          <a:chExt cx="0" cy="0"/>
        </a:xfrm>
      </p:grpSpPr>
      <p:sp>
        <p:nvSpPr>
          <p:cNvPr id="19" name="Google Shape;19;p32"/>
          <p:cNvSpPr txBox="1"/>
          <p:nvPr>
            <p:ph type="title"/>
          </p:nvPr>
        </p:nvSpPr>
        <p:spPr>
          <a:xfrm>
            <a:off x="264945" y="870271"/>
            <a:ext cx="7242600" cy="1119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0" name="Google Shape;20;p32"/>
          <p:cNvSpPr txBox="1"/>
          <p:nvPr>
            <p:ph idx="1" type="body"/>
          </p:nvPr>
        </p:nvSpPr>
        <p:spPr>
          <a:xfrm>
            <a:off x="264945" y="2253729"/>
            <a:ext cx="3399900" cy="66810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1" name="Google Shape;21;p32"/>
          <p:cNvSpPr txBox="1"/>
          <p:nvPr>
            <p:ph idx="2" type="body"/>
          </p:nvPr>
        </p:nvSpPr>
        <p:spPr>
          <a:xfrm>
            <a:off x="4107540" y="2253729"/>
            <a:ext cx="3399900" cy="66810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2" name="Shape 22"/>
        <p:cNvGrpSpPr/>
        <p:nvPr/>
      </p:nvGrpSpPr>
      <p:grpSpPr>
        <a:xfrm>
          <a:off x="0" y="0"/>
          <a:ext cx="0" cy="0"/>
          <a:chOff x="0" y="0"/>
          <a:chExt cx="0" cy="0"/>
        </a:xfrm>
      </p:grpSpPr>
      <p:sp>
        <p:nvSpPr>
          <p:cNvPr id="23" name="Google Shape;23;p33"/>
          <p:cNvSpPr txBox="1"/>
          <p:nvPr>
            <p:ph type="title"/>
          </p:nvPr>
        </p:nvSpPr>
        <p:spPr>
          <a:xfrm>
            <a:off x="264945" y="870271"/>
            <a:ext cx="7242600" cy="1119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4" name="Shape 24"/>
        <p:cNvGrpSpPr/>
        <p:nvPr/>
      </p:nvGrpSpPr>
      <p:grpSpPr>
        <a:xfrm>
          <a:off x="0" y="0"/>
          <a:ext cx="0" cy="0"/>
          <a:chOff x="0" y="0"/>
          <a:chExt cx="0" cy="0"/>
        </a:xfrm>
      </p:grpSpPr>
      <p:sp>
        <p:nvSpPr>
          <p:cNvPr id="25" name="Google Shape;25;p34"/>
          <p:cNvSpPr txBox="1"/>
          <p:nvPr>
            <p:ph type="title"/>
          </p:nvPr>
        </p:nvSpPr>
        <p:spPr>
          <a:xfrm>
            <a:off x="264945" y="1086507"/>
            <a:ext cx="2386800" cy="14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26" name="Google Shape;26;p34"/>
          <p:cNvSpPr txBox="1"/>
          <p:nvPr>
            <p:ph idx="1" type="body"/>
          </p:nvPr>
        </p:nvSpPr>
        <p:spPr>
          <a:xfrm>
            <a:off x="264945" y="2717440"/>
            <a:ext cx="2386800" cy="62175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7" name="Shape 27"/>
        <p:cNvGrpSpPr/>
        <p:nvPr/>
      </p:nvGrpSpPr>
      <p:grpSpPr>
        <a:xfrm>
          <a:off x="0" y="0"/>
          <a:ext cx="0" cy="0"/>
          <a:chOff x="0" y="0"/>
          <a:chExt cx="0" cy="0"/>
        </a:xfrm>
      </p:grpSpPr>
      <p:sp>
        <p:nvSpPr>
          <p:cNvPr id="28" name="Google Shape;28;p35"/>
          <p:cNvSpPr txBox="1"/>
          <p:nvPr>
            <p:ph type="title"/>
          </p:nvPr>
        </p:nvSpPr>
        <p:spPr>
          <a:xfrm>
            <a:off x="416713" y="880293"/>
            <a:ext cx="5412600" cy="7999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9" name="Shape 29"/>
        <p:cNvGrpSpPr/>
        <p:nvPr/>
      </p:nvGrpSpPr>
      <p:grpSpPr>
        <a:xfrm>
          <a:off x="0" y="0"/>
          <a:ext cx="0" cy="0"/>
          <a:chOff x="0" y="0"/>
          <a:chExt cx="0" cy="0"/>
        </a:xfrm>
      </p:grpSpPr>
      <p:sp>
        <p:nvSpPr>
          <p:cNvPr id="30" name="Google Shape;30;p36"/>
          <p:cNvSpPr/>
          <p:nvPr/>
        </p:nvSpPr>
        <p:spPr>
          <a:xfrm>
            <a:off x="3886200" y="-244"/>
            <a:ext cx="3886200" cy="100584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36"/>
          <p:cNvSpPr txBox="1"/>
          <p:nvPr>
            <p:ph type="title"/>
          </p:nvPr>
        </p:nvSpPr>
        <p:spPr>
          <a:xfrm>
            <a:off x="225675" y="2411542"/>
            <a:ext cx="3438300" cy="2898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2" name="Google Shape;32;p36"/>
          <p:cNvSpPr txBox="1"/>
          <p:nvPr>
            <p:ph idx="1" type="subTitle"/>
          </p:nvPr>
        </p:nvSpPr>
        <p:spPr>
          <a:xfrm>
            <a:off x="225675" y="5481569"/>
            <a:ext cx="3438300" cy="2415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3" name="Google Shape;33;p36"/>
          <p:cNvSpPr txBox="1"/>
          <p:nvPr>
            <p:ph idx="2" type="body"/>
          </p:nvPr>
        </p:nvSpPr>
        <p:spPr>
          <a:xfrm>
            <a:off x="4198575" y="1415969"/>
            <a:ext cx="3261300" cy="7226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4" name="Shape 34"/>
        <p:cNvGrpSpPr/>
        <p:nvPr/>
      </p:nvGrpSpPr>
      <p:grpSpPr>
        <a:xfrm>
          <a:off x="0" y="0"/>
          <a:ext cx="0" cy="0"/>
          <a:chOff x="0" y="0"/>
          <a:chExt cx="0" cy="0"/>
        </a:xfrm>
      </p:grpSpPr>
      <p:sp>
        <p:nvSpPr>
          <p:cNvPr id="35" name="Google Shape;35;p37"/>
          <p:cNvSpPr txBox="1"/>
          <p:nvPr>
            <p:ph idx="1" type="body"/>
          </p:nvPr>
        </p:nvSpPr>
        <p:spPr>
          <a:xfrm>
            <a:off x="264945" y="8273124"/>
            <a:ext cx="5099100" cy="11832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3.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3.xml"/><Relationship Id="rId10" Type="http://schemas.openxmlformats.org/officeDocument/2006/relationships/slideLayout" Target="../slideLayouts/slideLayout32.xml"/><Relationship Id="rId13" Type="http://schemas.openxmlformats.org/officeDocument/2006/relationships/slideLayout" Target="../slideLayouts/slideLayout35.xml"/><Relationship Id="rId12" Type="http://schemas.openxmlformats.org/officeDocument/2006/relationships/slideLayout" Target="../slideLayouts/slideLayout34.xml"/><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theme" Target="../theme/theme4.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24"/>
          <p:cNvSpPr txBox="1"/>
          <p:nvPr>
            <p:ph type="title"/>
          </p:nvPr>
        </p:nvSpPr>
        <p:spPr>
          <a:xfrm>
            <a:off x="264945" y="870271"/>
            <a:ext cx="7242600" cy="11199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Open Sans"/>
              <a:buNone/>
              <a:defRPr b="0" i="0" sz="2800" u="none" cap="none" strike="noStrike">
                <a:solidFill>
                  <a:schemeClr val="dk1"/>
                </a:solidFill>
                <a:latin typeface="Open Sans"/>
                <a:ea typeface="Open Sans"/>
                <a:cs typeface="Open Sans"/>
                <a:sym typeface="Open Sans"/>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24"/>
          <p:cNvSpPr txBox="1"/>
          <p:nvPr>
            <p:ph idx="1" type="body"/>
          </p:nvPr>
        </p:nvSpPr>
        <p:spPr>
          <a:xfrm>
            <a:off x="264945" y="2253729"/>
            <a:ext cx="7242600" cy="62397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Open Sans"/>
              <a:buChar char="●"/>
              <a:defRPr b="0" i="0" sz="1800" u="none" cap="none" strike="noStrike">
                <a:solidFill>
                  <a:schemeClr val="dk2"/>
                </a:solidFill>
                <a:latin typeface="Open Sans"/>
                <a:ea typeface="Open Sans"/>
                <a:cs typeface="Open Sans"/>
                <a:sym typeface="Open Sans"/>
              </a:defRPr>
            </a:lvl1pPr>
            <a:lvl2pPr indent="-317500" lvl="1" marL="9144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2pPr>
            <a:lvl3pPr indent="-317500" lvl="2" marL="13716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3pPr>
            <a:lvl4pPr indent="-317500" lvl="3" marL="18288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4pPr>
            <a:lvl5pPr indent="-317500" lvl="4" marL="22860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5pPr>
            <a:lvl6pPr indent="-317500" lvl="5" marL="27432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6pPr>
            <a:lvl7pPr indent="-317500" lvl="6" marL="32004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7pPr>
            <a:lvl8pPr indent="-317500" lvl="7" marL="36576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8pPr>
            <a:lvl9pPr indent="-317500" lvl="8" marL="4114800" marR="0" rtl="0" algn="l">
              <a:lnSpc>
                <a:spcPct val="115000"/>
              </a:lnSpc>
              <a:spcBef>
                <a:spcPts val="1600"/>
              </a:spcBef>
              <a:spcAft>
                <a:spcPts val="160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9pPr>
          </a:lstStyle>
          <a:p/>
        </p:txBody>
      </p:sp>
      <p:sp>
        <p:nvSpPr>
          <p:cNvPr id="8" name="Google Shape;8;p24"/>
          <p:cNvSpPr/>
          <p:nvPr/>
        </p:nvSpPr>
        <p:spPr>
          <a:xfrm>
            <a:off x="-11" y="964431"/>
            <a:ext cx="32400" cy="931500"/>
          </a:xfrm>
          <a:prstGeom prst="rect">
            <a:avLst/>
          </a:prstGeom>
          <a:solidFill>
            <a:srgbClr val="02B4E5"/>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0" i="0" sz="1200" u="none" cap="none" strike="noStrike">
              <a:solidFill>
                <a:srgbClr val="FFFFFF"/>
              </a:solidFill>
              <a:latin typeface="Helvetica Neue"/>
              <a:ea typeface="Helvetica Neue"/>
              <a:cs typeface="Helvetica Neue"/>
              <a:sym typeface="Helvetica Neue"/>
            </a:endParaRPr>
          </a:p>
        </p:txBody>
      </p:sp>
      <p:pic>
        <p:nvPicPr>
          <p:cNvPr id="9" name="Google Shape;9;p24"/>
          <p:cNvPicPr preferRelativeResize="0"/>
          <p:nvPr/>
        </p:nvPicPr>
        <p:blipFill rotWithShape="1">
          <a:blip r:embed="rId1">
            <a:alphaModFix/>
          </a:blip>
          <a:srcRect b="0" l="0" r="0" t="0"/>
          <a:stretch/>
        </p:blipFill>
        <p:spPr>
          <a:xfrm>
            <a:off x="6744176" y="8934689"/>
            <a:ext cx="808095" cy="273148"/>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40" name="Shape 40"/>
        <p:cNvGrpSpPr/>
        <p:nvPr/>
      </p:nvGrpSpPr>
      <p:grpSpPr>
        <a:xfrm>
          <a:off x="0" y="0"/>
          <a:ext cx="0" cy="0"/>
          <a:chOff x="0" y="0"/>
          <a:chExt cx="0" cy="0"/>
        </a:xfrm>
      </p:grpSpPr>
      <p:sp>
        <p:nvSpPr>
          <p:cNvPr id="41" name="Google Shape;41;p26"/>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2E3D49"/>
              </a:buClr>
              <a:buSzPts val="4000"/>
              <a:buFont typeface="Open Sans"/>
              <a:buNone/>
              <a:defRPr b="0" i="0" sz="4000" u="none" cap="none" strike="noStrike">
                <a:solidFill>
                  <a:srgbClr val="2E3D49"/>
                </a:solidFill>
                <a:latin typeface="Open Sans"/>
                <a:ea typeface="Open Sans"/>
                <a:cs typeface="Open Sans"/>
                <a:sym typeface="Open Sans"/>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42" name="Google Shape;42;p26"/>
          <p:cNvSpPr txBox="1"/>
          <p:nvPr>
            <p:ph idx="1" type="body"/>
          </p:nvPr>
        </p:nvSpPr>
        <p:spPr>
          <a:xfrm>
            <a:off x="264945" y="2253729"/>
            <a:ext cx="7242600" cy="62397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Open Sans Light"/>
              <a:buChar char="●"/>
              <a:defRPr b="0" i="0" sz="1800" u="none" cap="none" strike="noStrike">
                <a:solidFill>
                  <a:schemeClr val="dk2"/>
                </a:solidFill>
                <a:latin typeface="Open Sans Light"/>
                <a:ea typeface="Open Sans Light"/>
                <a:cs typeface="Open Sans Light"/>
                <a:sym typeface="Open Sans Light"/>
              </a:defRPr>
            </a:lvl1pPr>
            <a:lvl2pPr indent="-317500" lvl="1" marL="914400" marR="0" rtl="0" algn="l">
              <a:lnSpc>
                <a:spcPct val="115000"/>
              </a:lnSpc>
              <a:spcBef>
                <a:spcPts val="1600"/>
              </a:spcBef>
              <a:spcAft>
                <a:spcPts val="0"/>
              </a:spcAft>
              <a:buClr>
                <a:schemeClr val="dk2"/>
              </a:buClr>
              <a:buSzPts val="1400"/>
              <a:buFont typeface="Open Sans Light"/>
              <a:buChar char="○"/>
              <a:defRPr b="0" i="0" sz="1400" u="none" cap="none" strike="noStrike">
                <a:solidFill>
                  <a:schemeClr val="dk2"/>
                </a:solidFill>
                <a:latin typeface="Open Sans Light"/>
                <a:ea typeface="Open Sans Light"/>
                <a:cs typeface="Open Sans Light"/>
                <a:sym typeface="Open Sans Light"/>
              </a:defRPr>
            </a:lvl2pPr>
            <a:lvl3pPr indent="-317500" lvl="2" marL="1371600" marR="0" rtl="0" algn="l">
              <a:lnSpc>
                <a:spcPct val="115000"/>
              </a:lnSpc>
              <a:spcBef>
                <a:spcPts val="1600"/>
              </a:spcBef>
              <a:spcAft>
                <a:spcPts val="0"/>
              </a:spcAft>
              <a:buClr>
                <a:schemeClr val="dk2"/>
              </a:buClr>
              <a:buSzPts val="1400"/>
              <a:buFont typeface="Open Sans Light"/>
              <a:buChar char="■"/>
              <a:defRPr b="0" i="0" sz="1400" u="none" cap="none" strike="noStrike">
                <a:solidFill>
                  <a:schemeClr val="dk2"/>
                </a:solidFill>
                <a:latin typeface="Open Sans Light"/>
                <a:ea typeface="Open Sans Light"/>
                <a:cs typeface="Open Sans Light"/>
                <a:sym typeface="Open Sans Light"/>
              </a:defRPr>
            </a:lvl3pPr>
            <a:lvl4pPr indent="-317500" lvl="3" marL="1828800" marR="0" rtl="0" algn="l">
              <a:lnSpc>
                <a:spcPct val="115000"/>
              </a:lnSpc>
              <a:spcBef>
                <a:spcPts val="1600"/>
              </a:spcBef>
              <a:spcAft>
                <a:spcPts val="0"/>
              </a:spcAft>
              <a:buClr>
                <a:schemeClr val="dk2"/>
              </a:buClr>
              <a:buSzPts val="1400"/>
              <a:buFont typeface="Open Sans Light"/>
              <a:buChar char="●"/>
              <a:defRPr b="0" i="0" sz="1400" u="none" cap="none" strike="noStrike">
                <a:solidFill>
                  <a:schemeClr val="dk2"/>
                </a:solidFill>
                <a:latin typeface="Open Sans Light"/>
                <a:ea typeface="Open Sans Light"/>
                <a:cs typeface="Open Sans Light"/>
                <a:sym typeface="Open Sans Light"/>
              </a:defRPr>
            </a:lvl4pPr>
            <a:lvl5pPr indent="-317500" lvl="4" marL="2286000" marR="0" rtl="0" algn="l">
              <a:lnSpc>
                <a:spcPct val="115000"/>
              </a:lnSpc>
              <a:spcBef>
                <a:spcPts val="1600"/>
              </a:spcBef>
              <a:spcAft>
                <a:spcPts val="0"/>
              </a:spcAft>
              <a:buClr>
                <a:schemeClr val="dk2"/>
              </a:buClr>
              <a:buSzPts val="1400"/>
              <a:buFont typeface="Open Sans Light"/>
              <a:buChar char="○"/>
              <a:defRPr b="0" i="0" sz="1400" u="none" cap="none" strike="noStrike">
                <a:solidFill>
                  <a:schemeClr val="dk2"/>
                </a:solidFill>
                <a:latin typeface="Open Sans Light"/>
                <a:ea typeface="Open Sans Light"/>
                <a:cs typeface="Open Sans Light"/>
                <a:sym typeface="Open Sans Light"/>
              </a:defRPr>
            </a:lvl5pPr>
            <a:lvl6pPr indent="-317500" lvl="5" marL="2743200" marR="0" rtl="0" algn="l">
              <a:lnSpc>
                <a:spcPct val="115000"/>
              </a:lnSpc>
              <a:spcBef>
                <a:spcPts val="1600"/>
              </a:spcBef>
              <a:spcAft>
                <a:spcPts val="0"/>
              </a:spcAft>
              <a:buClr>
                <a:schemeClr val="dk2"/>
              </a:buClr>
              <a:buSzPts val="1400"/>
              <a:buFont typeface="Open Sans Light"/>
              <a:buChar char="■"/>
              <a:defRPr b="0" i="0" sz="1400" u="none" cap="none" strike="noStrike">
                <a:solidFill>
                  <a:schemeClr val="dk2"/>
                </a:solidFill>
                <a:latin typeface="Open Sans Light"/>
                <a:ea typeface="Open Sans Light"/>
                <a:cs typeface="Open Sans Light"/>
                <a:sym typeface="Open Sans Light"/>
              </a:defRPr>
            </a:lvl6pPr>
            <a:lvl7pPr indent="-317500" lvl="6" marL="3200400" marR="0" rtl="0" algn="l">
              <a:lnSpc>
                <a:spcPct val="115000"/>
              </a:lnSpc>
              <a:spcBef>
                <a:spcPts val="1600"/>
              </a:spcBef>
              <a:spcAft>
                <a:spcPts val="0"/>
              </a:spcAft>
              <a:buClr>
                <a:schemeClr val="dk2"/>
              </a:buClr>
              <a:buSzPts val="1400"/>
              <a:buFont typeface="Open Sans Light"/>
              <a:buChar char="●"/>
              <a:defRPr b="0" i="0" sz="1400" u="none" cap="none" strike="noStrike">
                <a:solidFill>
                  <a:schemeClr val="dk2"/>
                </a:solidFill>
                <a:latin typeface="Open Sans Light"/>
                <a:ea typeface="Open Sans Light"/>
                <a:cs typeface="Open Sans Light"/>
                <a:sym typeface="Open Sans Light"/>
              </a:defRPr>
            </a:lvl7pPr>
            <a:lvl8pPr indent="-317500" lvl="7" marL="3657600" marR="0" rtl="0" algn="l">
              <a:lnSpc>
                <a:spcPct val="115000"/>
              </a:lnSpc>
              <a:spcBef>
                <a:spcPts val="1600"/>
              </a:spcBef>
              <a:spcAft>
                <a:spcPts val="0"/>
              </a:spcAft>
              <a:buClr>
                <a:schemeClr val="dk2"/>
              </a:buClr>
              <a:buSzPts val="1400"/>
              <a:buFont typeface="Open Sans Light"/>
              <a:buChar char="○"/>
              <a:defRPr b="0" i="0" sz="1400" u="none" cap="none" strike="noStrike">
                <a:solidFill>
                  <a:schemeClr val="dk2"/>
                </a:solidFill>
                <a:latin typeface="Open Sans Light"/>
                <a:ea typeface="Open Sans Light"/>
                <a:cs typeface="Open Sans Light"/>
                <a:sym typeface="Open Sans Light"/>
              </a:defRPr>
            </a:lvl8pPr>
            <a:lvl9pPr indent="-317500" lvl="8" marL="4114800" marR="0" rtl="0" algn="l">
              <a:lnSpc>
                <a:spcPct val="115000"/>
              </a:lnSpc>
              <a:spcBef>
                <a:spcPts val="1600"/>
              </a:spcBef>
              <a:spcAft>
                <a:spcPts val="1600"/>
              </a:spcAft>
              <a:buClr>
                <a:schemeClr val="dk2"/>
              </a:buClr>
              <a:buSzPts val="1400"/>
              <a:buFont typeface="Open Sans Light"/>
              <a:buChar char="■"/>
              <a:defRPr b="0" i="0" sz="1400" u="none" cap="none" strike="noStrike">
                <a:solidFill>
                  <a:schemeClr val="dk2"/>
                </a:solidFill>
                <a:latin typeface="Open Sans Light"/>
                <a:ea typeface="Open Sans Light"/>
                <a:cs typeface="Open Sans Light"/>
                <a:sym typeface="Open Sans Light"/>
              </a:defRPr>
            </a:lvl9pPr>
          </a:lstStyle>
          <a:p/>
        </p:txBody>
      </p:sp>
      <p:sp>
        <p:nvSpPr>
          <p:cNvPr id="43" name="Google Shape;43;p26"/>
          <p:cNvSpPr/>
          <p:nvPr/>
        </p:nvSpPr>
        <p:spPr>
          <a:xfrm>
            <a:off x="-11" y="964431"/>
            <a:ext cx="32400" cy="931500"/>
          </a:xfrm>
          <a:prstGeom prst="rect">
            <a:avLst/>
          </a:prstGeom>
          <a:solidFill>
            <a:srgbClr val="02B4E5"/>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0" i="0" sz="1200" u="none" cap="none" strike="noStrike">
              <a:solidFill>
                <a:srgbClr val="FFFFFF"/>
              </a:solidFill>
              <a:latin typeface="Helvetica Neue"/>
              <a:ea typeface="Helvetica Neue"/>
              <a:cs typeface="Helvetica Neue"/>
              <a:sym typeface="Helvetica Neue"/>
            </a:endParaRPr>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4" name="Shape 74"/>
        <p:cNvGrpSpPr/>
        <p:nvPr/>
      </p:nvGrpSpPr>
      <p:grpSpPr>
        <a:xfrm>
          <a:off x="0" y="0"/>
          <a:ext cx="0" cy="0"/>
          <a:chOff x="0" y="0"/>
          <a:chExt cx="0" cy="0"/>
        </a:xfrm>
      </p:grpSpPr>
      <p:sp>
        <p:nvSpPr>
          <p:cNvPr id="75" name="Google Shape;75;p28"/>
          <p:cNvSpPr txBox="1"/>
          <p:nvPr>
            <p:ph type="title"/>
          </p:nvPr>
        </p:nvSpPr>
        <p:spPr>
          <a:xfrm>
            <a:off x="1398501" y="458391"/>
            <a:ext cx="4975200" cy="2226300"/>
          </a:xfrm>
          <a:prstGeom prst="rect">
            <a:avLst/>
          </a:prstGeom>
          <a:noFill/>
          <a:ln>
            <a:noFill/>
          </a:ln>
        </p:spPr>
        <p:txBody>
          <a:bodyPr anchorCtr="0" anchor="ctr" bIns="34275" lIns="34275" spcFirstLastPara="1" rIns="34275" wrap="square" tIns="34275">
            <a:noAutofit/>
          </a:bodyPr>
          <a:lstStyle>
            <a:lvl1pPr lv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1pPr>
            <a:lvl2pPr lvl="1"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2pPr>
            <a:lvl3pPr lvl="2"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3pPr>
            <a:lvl4pPr lvl="3"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4pPr>
            <a:lvl5pPr lvl="4"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5pPr>
            <a:lvl6pPr lvl="5"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6pPr>
            <a:lvl7pPr lvl="6"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7pPr>
            <a:lvl8pPr lvl="7"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8pPr>
            <a:lvl9pPr lvl="8"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76" name="Google Shape;76;p28"/>
          <p:cNvSpPr txBox="1"/>
          <p:nvPr>
            <p:ph idx="1" type="body"/>
          </p:nvPr>
        </p:nvSpPr>
        <p:spPr>
          <a:xfrm>
            <a:off x="1398501" y="2684859"/>
            <a:ext cx="4975200" cy="6482700"/>
          </a:xfrm>
          <a:prstGeom prst="rect">
            <a:avLst/>
          </a:prstGeom>
          <a:noFill/>
          <a:ln>
            <a:noFill/>
          </a:ln>
        </p:spPr>
        <p:txBody>
          <a:bodyPr anchorCtr="0" anchor="ctr" bIns="34275" lIns="34275" spcFirstLastPara="1" rIns="34275" wrap="square" tIns="34275">
            <a:noAutofit/>
          </a:bodyPr>
          <a:lstStyle>
            <a:lvl1pPr indent="-317500" lvl="0" marL="4572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1pPr>
            <a:lvl2pPr indent="-317500" lvl="1" marL="9144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2pPr>
            <a:lvl3pPr indent="-317500" lvl="2" marL="1371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3pPr>
            <a:lvl4pPr indent="-317500" lvl="3" marL="1828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4pPr>
            <a:lvl5pPr indent="-317500" lvl="4" marL="22860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5pPr>
            <a:lvl6pPr indent="-317500" lvl="5" marL="27432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77" name="Google Shape;77;p28"/>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sz="500">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11.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image" Target="../media/image9.png"/><Relationship Id="rId5"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2B4E5"/>
        </a:solidFill>
      </p:bgPr>
    </p:bg>
    <p:spTree>
      <p:nvGrpSpPr>
        <p:cNvPr id="130" name="Shape 130"/>
        <p:cNvGrpSpPr/>
        <p:nvPr/>
      </p:nvGrpSpPr>
      <p:grpSpPr>
        <a:xfrm>
          <a:off x="0" y="0"/>
          <a:ext cx="0" cy="0"/>
          <a:chOff x="0" y="0"/>
          <a:chExt cx="0" cy="0"/>
        </a:xfrm>
      </p:grpSpPr>
      <p:sp>
        <p:nvSpPr>
          <p:cNvPr id="131" name="Google Shape;131;p1"/>
          <p:cNvSpPr/>
          <p:nvPr/>
        </p:nvSpPr>
        <p:spPr>
          <a:xfrm rot="-5400000">
            <a:off x="4270075" y="6556200"/>
            <a:ext cx="3502200" cy="3502200"/>
          </a:xfrm>
          <a:prstGeom prst="rtTriangle">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32" name="Google Shape;132;p1"/>
          <p:cNvPicPr preferRelativeResize="0"/>
          <p:nvPr/>
        </p:nvPicPr>
        <p:blipFill rotWithShape="1">
          <a:blip r:embed="rId3">
            <a:alphaModFix/>
          </a:blip>
          <a:srcRect b="0" l="0" r="0" t="0"/>
          <a:stretch/>
        </p:blipFill>
        <p:spPr>
          <a:xfrm>
            <a:off x="6296025" y="8600600"/>
            <a:ext cx="1052250" cy="1052250"/>
          </a:xfrm>
          <a:prstGeom prst="rect">
            <a:avLst/>
          </a:prstGeom>
          <a:noFill/>
          <a:ln>
            <a:noFill/>
          </a:ln>
        </p:spPr>
      </p:pic>
      <p:sp>
        <p:nvSpPr>
          <p:cNvPr id="133" name="Google Shape;133;p1"/>
          <p:cNvSpPr txBox="1"/>
          <p:nvPr>
            <p:ph idx="4294967295" type="title"/>
          </p:nvPr>
        </p:nvSpPr>
        <p:spPr>
          <a:xfrm>
            <a:off x="264895" y="966296"/>
            <a:ext cx="7242600" cy="1119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2800"/>
              <a:buNone/>
            </a:pPr>
            <a:r>
              <a:rPr lang="en" sz="4000">
                <a:solidFill>
                  <a:srgbClr val="FFFFFF"/>
                </a:solidFill>
              </a:rPr>
              <a:t>Data Governance @ SneakerPark</a:t>
            </a:r>
            <a:endParaRPr sz="4000">
              <a:solidFill>
                <a:srgbClr val="FFFFFF"/>
              </a:solidFill>
            </a:endParaRPr>
          </a:p>
          <a:p>
            <a:pPr indent="0" lvl="0" marL="0" rtl="0" algn="l">
              <a:lnSpc>
                <a:spcPct val="100000"/>
              </a:lnSpc>
              <a:spcBef>
                <a:spcPts val="0"/>
              </a:spcBef>
              <a:spcAft>
                <a:spcPts val="0"/>
              </a:spcAft>
              <a:buSzPts val="2800"/>
              <a:buNone/>
            </a:pPr>
            <a:r>
              <a:t/>
            </a:r>
            <a:endParaRPr/>
          </a:p>
        </p:txBody>
      </p:sp>
      <p:pic>
        <p:nvPicPr>
          <p:cNvPr id="134" name="Google Shape;134;p1"/>
          <p:cNvPicPr preferRelativeResize="0"/>
          <p:nvPr/>
        </p:nvPicPr>
        <p:blipFill rotWithShape="1">
          <a:blip r:embed="rId4">
            <a:alphaModFix/>
          </a:blip>
          <a:srcRect b="1820" l="0" r="0" t="-1820"/>
          <a:stretch/>
        </p:blipFill>
        <p:spPr>
          <a:xfrm>
            <a:off x="1617725" y="3728150"/>
            <a:ext cx="4506849" cy="2591575"/>
          </a:xfrm>
          <a:prstGeom prst="rect">
            <a:avLst/>
          </a:prstGeom>
          <a:noFill/>
          <a:ln>
            <a:noFill/>
          </a:ln>
        </p:spPr>
      </p:pic>
      <p:sp>
        <p:nvSpPr>
          <p:cNvPr id="135" name="Google Shape;135;p1"/>
          <p:cNvSpPr txBox="1"/>
          <p:nvPr/>
        </p:nvSpPr>
        <p:spPr>
          <a:xfrm>
            <a:off x="264900" y="9001125"/>
            <a:ext cx="4324200" cy="781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1" lang="en" sz="1400" u="none" cap="none" strike="noStrike">
                <a:solidFill>
                  <a:srgbClr val="EEEEEE"/>
                </a:solidFill>
                <a:latin typeface="Open Sans"/>
                <a:ea typeface="Open Sans"/>
                <a:cs typeface="Open Sans"/>
                <a:sym typeface="Open Sans"/>
              </a:rPr>
              <a:t>Prepared by:</a:t>
            </a:r>
            <a:endParaRPr b="0" i="1" sz="1400" u="none" cap="none" strike="noStrike">
              <a:solidFill>
                <a:srgbClr val="EEEEEE"/>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1400"/>
              <a:buFont typeface="Arial"/>
              <a:buNone/>
            </a:pPr>
            <a:r>
              <a:t/>
            </a:r>
            <a:endParaRPr b="0" i="1" sz="1400" u="none" cap="none" strike="noStrike">
              <a:solidFill>
                <a:srgbClr val="EEEEEE"/>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1400"/>
              <a:buFont typeface="Arial"/>
              <a:buNone/>
            </a:pPr>
            <a:r>
              <a:rPr b="0" i="1" lang="en" sz="1400" u="none" cap="none" strike="noStrike">
                <a:solidFill>
                  <a:srgbClr val="EEEEEE"/>
                </a:solidFill>
                <a:latin typeface="Open Sans"/>
                <a:ea typeface="Open Sans"/>
                <a:cs typeface="Open Sans"/>
                <a:sym typeface="Open Sans"/>
              </a:rPr>
              <a:t>Submitted on:</a:t>
            </a:r>
            <a:endParaRPr b="0" i="1" sz="1400" u="none" cap="none" strike="noStrike">
              <a:solidFill>
                <a:srgbClr val="EEEEEE"/>
              </a:solidFill>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2"/>
          <p:cNvSpPr txBox="1"/>
          <p:nvPr/>
        </p:nvSpPr>
        <p:spPr>
          <a:xfrm>
            <a:off x="504500" y="425675"/>
            <a:ext cx="6810600" cy="3000000"/>
          </a:xfrm>
          <a:prstGeom prst="rect">
            <a:avLst/>
          </a:prstGeom>
          <a:noFill/>
          <a:ln>
            <a:noFill/>
          </a:ln>
        </p:spPr>
        <p:txBody>
          <a:bodyPr anchorCtr="0" anchor="t" bIns="91425" lIns="91425" spcFirstLastPara="1" rIns="91425" wrap="square" tIns="91425">
            <a:noAutofit/>
          </a:bodyPr>
          <a:lstStyle/>
          <a:p>
            <a:pPr indent="0" lvl="0" marL="0" marR="0" rtl="0" algn="just">
              <a:lnSpc>
                <a:spcPct val="170000"/>
              </a:lnSpc>
              <a:spcBef>
                <a:spcPts val="0"/>
              </a:spcBef>
              <a:spcAft>
                <a:spcPts val="0"/>
              </a:spcAft>
              <a:buClr>
                <a:srgbClr val="000000"/>
              </a:buClr>
              <a:buSzPts val="1600"/>
              <a:buFont typeface="Arial"/>
              <a:buNone/>
            </a:pPr>
            <a:r>
              <a:rPr b="0" i="0" lang="en" sz="1600" u="none" cap="none" strike="noStrike">
                <a:solidFill>
                  <a:srgbClr val="525C65"/>
                </a:solidFill>
                <a:highlight>
                  <a:srgbClr val="FFFFFF"/>
                </a:highlight>
                <a:latin typeface="Open Sans"/>
                <a:ea typeface="Open Sans"/>
                <a:cs typeface="Open Sans"/>
                <a:sym typeface="Open Sans"/>
              </a:rPr>
              <a:t>Profile the data to identify at least </a:t>
            </a:r>
            <a:r>
              <a:rPr b="1" i="0" lang="en" sz="1600" u="none" cap="none" strike="noStrike">
                <a:solidFill>
                  <a:srgbClr val="525C65"/>
                </a:solidFill>
                <a:highlight>
                  <a:srgbClr val="FFFFFF"/>
                </a:highlight>
                <a:latin typeface="Open Sans"/>
                <a:ea typeface="Open Sans"/>
                <a:cs typeface="Open Sans"/>
                <a:sym typeface="Open Sans"/>
              </a:rPr>
              <a:t>3 data quality issues</a:t>
            </a:r>
            <a:r>
              <a:rPr b="0" i="0" lang="en" sz="1600" u="none" cap="none" strike="noStrike">
                <a:solidFill>
                  <a:srgbClr val="525C65"/>
                </a:solidFill>
                <a:highlight>
                  <a:srgbClr val="FFFFFF"/>
                </a:highlight>
                <a:latin typeface="Open Sans"/>
                <a:ea typeface="Open Sans"/>
                <a:cs typeface="Open Sans"/>
                <a:sym typeface="Open Sans"/>
              </a:rPr>
              <a:t> you see in the data. Also provide </a:t>
            </a:r>
            <a:r>
              <a:rPr b="1" i="0" lang="en" sz="1600" u="none" cap="none" strike="noStrike">
                <a:solidFill>
                  <a:srgbClr val="525C65"/>
                </a:solidFill>
                <a:highlight>
                  <a:srgbClr val="FFFFFF"/>
                </a:highlight>
                <a:latin typeface="Open Sans"/>
                <a:ea typeface="Open Sans"/>
                <a:cs typeface="Open Sans"/>
                <a:sym typeface="Open Sans"/>
              </a:rPr>
              <a:t>at least 1 data quality issue that you haven’t yet seen</a:t>
            </a:r>
            <a:r>
              <a:rPr b="0" i="0" lang="en" sz="1600" u="none" cap="none" strike="noStrike">
                <a:solidFill>
                  <a:srgbClr val="525C65"/>
                </a:solidFill>
                <a:highlight>
                  <a:srgbClr val="FFFFFF"/>
                </a:highlight>
                <a:latin typeface="Open Sans"/>
                <a:ea typeface="Open Sans"/>
                <a:cs typeface="Open Sans"/>
                <a:sym typeface="Open Sans"/>
              </a:rPr>
              <a:t> in the data, but can foresee occurring in the future. Based on the issues you’ve identified, come up with the data quality rule for each data quality issue, including for the one that you foresee.</a:t>
            </a:r>
            <a:endParaRPr b="0" i="0" sz="1600" u="none" cap="none" strike="noStrike">
              <a:solidFill>
                <a:srgbClr val="525C65"/>
              </a:solidFill>
              <a:highlight>
                <a:srgbClr val="FFFFFF"/>
              </a:highlight>
              <a:latin typeface="Open Sans"/>
              <a:ea typeface="Open Sans"/>
              <a:cs typeface="Open Sans"/>
              <a:sym typeface="Open Sans"/>
            </a:endParaRPr>
          </a:p>
          <a:p>
            <a:pPr indent="0" lvl="0" marL="0" marR="0" rtl="0" algn="just">
              <a:lnSpc>
                <a:spcPct val="170000"/>
              </a:lnSpc>
              <a:spcBef>
                <a:spcPts val="1100"/>
              </a:spcBef>
              <a:spcAft>
                <a:spcPts val="0"/>
              </a:spcAft>
              <a:buClr>
                <a:srgbClr val="000000"/>
              </a:buClr>
              <a:buSzPts val="1600"/>
              <a:buFont typeface="Arial"/>
              <a:buNone/>
            </a:pPr>
            <a:r>
              <a:t/>
            </a:r>
            <a:endParaRPr b="0" i="0" sz="1600" u="none" cap="none" strike="noStrike">
              <a:solidFill>
                <a:srgbClr val="525C65"/>
              </a:solidFill>
              <a:highlight>
                <a:srgbClr val="FFFFFF"/>
              </a:highlight>
              <a:latin typeface="Open Sans"/>
              <a:ea typeface="Open Sans"/>
              <a:cs typeface="Open Sans"/>
              <a:sym typeface="Open Sans"/>
            </a:endParaRPr>
          </a:p>
          <a:p>
            <a:pPr indent="0" lvl="0" marL="0" marR="0" rtl="0" algn="just">
              <a:lnSpc>
                <a:spcPct val="170000"/>
              </a:lnSpc>
              <a:spcBef>
                <a:spcPts val="1100"/>
              </a:spcBef>
              <a:spcAft>
                <a:spcPts val="1100"/>
              </a:spcAft>
              <a:buClr>
                <a:srgbClr val="000000"/>
              </a:buClr>
              <a:buSzPts val="1600"/>
              <a:buFont typeface="Arial"/>
              <a:buNone/>
            </a:pPr>
            <a:r>
              <a:rPr b="0" i="0" lang="en" sz="1600" u="none" cap="none" strike="noStrike">
                <a:solidFill>
                  <a:srgbClr val="525C65"/>
                </a:solidFill>
                <a:highlight>
                  <a:srgbClr val="FFFFFF"/>
                </a:highlight>
                <a:latin typeface="Open Sans"/>
                <a:ea typeface="Open Sans"/>
                <a:cs typeface="Open Sans"/>
                <a:sym typeface="Open Sans"/>
              </a:rPr>
              <a:t>Make sure you fill out </a:t>
            </a:r>
            <a:r>
              <a:rPr b="1" i="0" lang="en" sz="1600" u="none" cap="none" strike="noStrike">
                <a:solidFill>
                  <a:srgbClr val="525C65"/>
                </a:solidFill>
                <a:highlight>
                  <a:srgbClr val="FFFFFF"/>
                </a:highlight>
                <a:latin typeface="Open Sans"/>
                <a:ea typeface="Open Sans"/>
                <a:cs typeface="Open Sans"/>
                <a:sym typeface="Open Sans"/>
              </a:rPr>
              <a:t>all</a:t>
            </a:r>
            <a:r>
              <a:rPr b="0" i="0" lang="en" sz="1600" u="none" cap="none" strike="noStrike">
                <a:solidFill>
                  <a:srgbClr val="525C65"/>
                </a:solidFill>
                <a:highlight>
                  <a:srgbClr val="FFFFFF"/>
                </a:highlight>
                <a:latin typeface="Open Sans"/>
                <a:ea typeface="Open Sans"/>
                <a:cs typeface="Open Sans"/>
                <a:sym typeface="Open Sans"/>
              </a:rPr>
              <a:t> columns in the "Data Quality Issues" tab with your answers in the provided Sheets template.</a:t>
            </a:r>
            <a:endParaRPr b="0" i="0" sz="1600" u="none" cap="none" strike="noStrike">
              <a:solidFill>
                <a:srgbClr val="525C65"/>
              </a:solidFill>
              <a:highlight>
                <a:srgbClr val="FFFFFF"/>
              </a:highlight>
              <a:latin typeface="Open Sans"/>
              <a:ea typeface="Open Sans"/>
              <a:cs typeface="Open Sans"/>
              <a:sym typeface="Open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2B4E5"/>
        </a:solidFill>
      </p:bgPr>
    </p:bg>
    <p:spTree>
      <p:nvGrpSpPr>
        <p:cNvPr id="193" name="Shape 193"/>
        <p:cNvGrpSpPr/>
        <p:nvPr/>
      </p:nvGrpSpPr>
      <p:grpSpPr>
        <a:xfrm>
          <a:off x="0" y="0"/>
          <a:ext cx="0" cy="0"/>
          <a:chOff x="0" y="0"/>
          <a:chExt cx="0" cy="0"/>
        </a:xfrm>
      </p:grpSpPr>
      <p:sp>
        <p:nvSpPr>
          <p:cNvPr id="194" name="Google Shape;194;p13"/>
          <p:cNvSpPr/>
          <p:nvPr/>
        </p:nvSpPr>
        <p:spPr>
          <a:xfrm>
            <a:off x="1422750" y="4013075"/>
            <a:ext cx="4926900" cy="2460000"/>
          </a:xfrm>
          <a:prstGeom prst="rect">
            <a:avLst/>
          </a:prstGeom>
          <a:noFill/>
          <a:ln>
            <a:noFill/>
          </a:ln>
        </p:spPr>
        <p:txBody>
          <a:bodyPr anchorCtr="0" anchor="t" bIns="26775" lIns="26775" spcFirstLastPara="1" rIns="26775" wrap="square" tIns="26775">
            <a:noAutofit/>
          </a:bodyPr>
          <a:lstStyle/>
          <a:p>
            <a:pPr indent="0" lvl="0" marL="0" marR="0" rtl="0" algn="ctr">
              <a:lnSpc>
                <a:spcPct val="150000"/>
              </a:lnSpc>
              <a:spcBef>
                <a:spcPts val="0"/>
              </a:spcBef>
              <a:spcAft>
                <a:spcPts val="0"/>
              </a:spcAft>
              <a:buClr>
                <a:srgbClr val="FFFFFF"/>
              </a:buClr>
              <a:buSzPts val="3000"/>
              <a:buFont typeface="Open Sans"/>
              <a:buNone/>
            </a:pPr>
            <a:r>
              <a:rPr b="1" i="0" lang="en" sz="3000" u="none" cap="none" strike="noStrike">
                <a:solidFill>
                  <a:srgbClr val="FFFFFF"/>
                </a:solidFill>
                <a:latin typeface="Open Sans"/>
                <a:ea typeface="Open Sans"/>
                <a:cs typeface="Open Sans"/>
                <a:sym typeface="Open Sans"/>
              </a:rPr>
              <a:t>Step 4</a:t>
            </a:r>
            <a:endParaRPr b="1" i="0" sz="3000" u="none" cap="none" strike="noStrike">
              <a:solidFill>
                <a:srgbClr val="FFFFFF"/>
              </a:solidFill>
              <a:latin typeface="Open Sans"/>
              <a:ea typeface="Open Sans"/>
              <a:cs typeface="Open Sans"/>
              <a:sym typeface="Open Sans"/>
            </a:endParaRPr>
          </a:p>
          <a:p>
            <a:pPr indent="0" lvl="0" marL="0" marR="0" rtl="0" algn="ctr">
              <a:lnSpc>
                <a:spcPct val="150000"/>
              </a:lnSpc>
              <a:spcBef>
                <a:spcPts val="0"/>
              </a:spcBef>
              <a:spcAft>
                <a:spcPts val="0"/>
              </a:spcAft>
              <a:buClr>
                <a:srgbClr val="FFFFFF"/>
              </a:buClr>
              <a:buSzPts val="3000"/>
              <a:buFont typeface="Open Sans"/>
              <a:buNone/>
            </a:pPr>
            <a:r>
              <a:rPr b="0" i="0" lang="en" sz="3000" u="none" cap="none" strike="noStrike">
                <a:solidFill>
                  <a:srgbClr val="FFFFFF"/>
                </a:solidFill>
                <a:latin typeface="Open Sans"/>
                <a:ea typeface="Open Sans"/>
                <a:cs typeface="Open Sans"/>
                <a:sym typeface="Open Sans"/>
              </a:rPr>
              <a:t>Data Quality</a:t>
            </a:r>
            <a:endParaRPr b="0" i="0" sz="3000" u="none" cap="none" strike="noStrike">
              <a:solidFill>
                <a:srgbClr val="FFFFFF"/>
              </a:solidFill>
              <a:latin typeface="Open Sans"/>
              <a:ea typeface="Open Sans"/>
              <a:cs typeface="Open Sans"/>
              <a:sym typeface="Open Sans"/>
            </a:endParaRPr>
          </a:p>
          <a:p>
            <a:pPr indent="0" lvl="0" marL="0" marR="0" rtl="0" algn="ctr">
              <a:lnSpc>
                <a:spcPct val="150000"/>
              </a:lnSpc>
              <a:spcBef>
                <a:spcPts val="0"/>
              </a:spcBef>
              <a:spcAft>
                <a:spcPts val="0"/>
              </a:spcAft>
              <a:buClr>
                <a:srgbClr val="FFFFFF"/>
              </a:buClr>
              <a:buSzPts val="3000"/>
              <a:buFont typeface="Open Sans"/>
              <a:buNone/>
            </a:pPr>
            <a:r>
              <a:rPr b="0" i="0" lang="en" sz="3000" u="none" cap="none" strike="noStrike">
                <a:solidFill>
                  <a:srgbClr val="FFFFFF"/>
                </a:solidFill>
                <a:latin typeface="Open Sans"/>
                <a:ea typeface="Open Sans"/>
                <a:cs typeface="Open Sans"/>
                <a:sym typeface="Open Sans"/>
              </a:rPr>
              <a:t>Part 2: Monitoring</a:t>
            </a:r>
            <a:endParaRPr b="0" i="0" sz="3000" u="none" cap="none" strike="noStrike">
              <a:solidFill>
                <a:srgbClr val="FFFFFF"/>
              </a:solidFill>
              <a:latin typeface="Open Sans"/>
              <a:ea typeface="Open Sans"/>
              <a:cs typeface="Open Sans"/>
              <a:sym typeface="Open Sans"/>
            </a:endParaRPr>
          </a:p>
        </p:txBody>
      </p:sp>
      <p:sp>
        <p:nvSpPr>
          <p:cNvPr id="195" name="Google Shape;195;p13"/>
          <p:cNvSpPr/>
          <p:nvPr/>
        </p:nvSpPr>
        <p:spPr>
          <a:xfrm>
            <a:off x="3582591" y="3663029"/>
            <a:ext cx="607200" cy="74400"/>
          </a:xfrm>
          <a:prstGeom prst="rect">
            <a:avLst/>
          </a:prstGeom>
          <a:solidFill>
            <a:schemeClr val="lt1"/>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0" i="0" sz="1200" u="none" cap="none" strike="noStrike">
              <a:solidFill>
                <a:srgbClr val="02B4E5"/>
              </a:solidFill>
              <a:latin typeface="Helvetica Neue"/>
              <a:ea typeface="Helvetica Neue"/>
              <a:cs typeface="Helvetica Neue"/>
              <a:sym typeface="Helvetica Neue"/>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14"/>
          <p:cNvSpPr txBox="1"/>
          <p:nvPr>
            <p:ph idx="1" type="body"/>
          </p:nvPr>
        </p:nvSpPr>
        <p:spPr>
          <a:xfrm>
            <a:off x="369675" y="695675"/>
            <a:ext cx="6914100" cy="1371300"/>
          </a:xfrm>
          <a:prstGeom prst="rect">
            <a:avLst/>
          </a:prstGeom>
          <a:noFill/>
          <a:ln>
            <a:noFill/>
          </a:ln>
        </p:spPr>
        <p:txBody>
          <a:bodyPr anchorCtr="0" anchor="t" bIns="91425" lIns="91425" spcFirstLastPara="1" rIns="91425" wrap="square" tIns="91425">
            <a:noAutofit/>
          </a:bodyPr>
          <a:lstStyle/>
          <a:p>
            <a:pPr indent="0" lvl="0" marL="0" rtl="0" algn="l">
              <a:lnSpc>
                <a:spcPct val="170000"/>
              </a:lnSpc>
              <a:spcBef>
                <a:spcPts val="0"/>
              </a:spcBef>
              <a:spcAft>
                <a:spcPts val="0"/>
              </a:spcAft>
              <a:buClr>
                <a:schemeClr val="dk1"/>
              </a:buClr>
              <a:buSzPts val="1100"/>
              <a:buFont typeface="Arial"/>
              <a:buNone/>
            </a:pPr>
            <a:r>
              <a:rPr lang="en" sz="1600">
                <a:solidFill>
                  <a:srgbClr val="525C65"/>
                </a:solidFill>
                <a:highlight>
                  <a:srgbClr val="FFFFFF"/>
                </a:highlight>
                <a:latin typeface="Open Sans"/>
                <a:ea typeface="Open Sans"/>
                <a:cs typeface="Open Sans"/>
                <a:sym typeface="Open Sans"/>
              </a:rPr>
              <a:t>Using the metrics you've created in the last step, please create a mock-up of a data quality </a:t>
            </a:r>
            <a:r>
              <a:rPr b="1" lang="en" sz="1600">
                <a:solidFill>
                  <a:srgbClr val="525C65"/>
                </a:solidFill>
                <a:highlight>
                  <a:srgbClr val="FFFFFF"/>
                </a:highlight>
                <a:latin typeface="Open Sans"/>
                <a:ea typeface="Open Sans"/>
                <a:cs typeface="Open Sans"/>
                <a:sym typeface="Open Sans"/>
              </a:rPr>
              <a:t>monitoring dashboard</a:t>
            </a:r>
            <a:r>
              <a:rPr lang="en" sz="1600">
                <a:solidFill>
                  <a:srgbClr val="525C65"/>
                </a:solidFill>
                <a:highlight>
                  <a:srgbClr val="FFFFFF"/>
                </a:highlight>
                <a:latin typeface="Open Sans"/>
                <a:ea typeface="Open Sans"/>
                <a:cs typeface="Open Sans"/>
                <a:sym typeface="Open Sans"/>
              </a:rPr>
              <a:t> that will be used to monitor the data to ensure compliance with your data quality rules.</a:t>
            </a:r>
            <a:endParaRPr sz="1600">
              <a:solidFill>
                <a:srgbClr val="525C65"/>
              </a:solidFill>
              <a:highlight>
                <a:srgbClr val="FFFFFF"/>
              </a:highlight>
              <a:latin typeface="Open Sans"/>
              <a:ea typeface="Open Sans"/>
              <a:cs typeface="Open Sans"/>
              <a:sym typeface="Open Sans"/>
            </a:endParaRPr>
          </a:p>
          <a:p>
            <a:pPr indent="0" lvl="0" marL="0" rtl="0" algn="l">
              <a:lnSpc>
                <a:spcPct val="170000"/>
              </a:lnSpc>
              <a:spcBef>
                <a:spcPts val="1100"/>
              </a:spcBef>
              <a:spcAft>
                <a:spcPts val="0"/>
              </a:spcAft>
              <a:buSzPts val="3000"/>
              <a:buNone/>
            </a:pPr>
            <a:r>
              <a:rPr lang="en" sz="1600">
                <a:solidFill>
                  <a:srgbClr val="525C65"/>
                </a:solidFill>
                <a:highlight>
                  <a:srgbClr val="FFFFFF"/>
                </a:highlight>
                <a:latin typeface="Open Sans"/>
                <a:ea typeface="Open Sans"/>
                <a:cs typeface="Open Sans"/>
                <a:sym typeface="Open Sans"/>
              </a:rPr>
              <a:t>Please </a:t>
            </a:r>
            <a:r>
              <a:rPr b="1" lang="en" sz="1600">
                <a:solidFill>
                  <a:srgbClr val="525C65"/>
                </a:solidFill>
                <a:highlight>
                  <a:srgbClr val="FFFFFF"/>
                </a:highlight>
                <a:latin typeface="Open Sans"/>
                <a:ea typeface="Open Sans"/>
                <a:cs typeface="Open Sans"/>
                <a:sym typeface="Open Sans"/>
              </a:rPr>
              <a:t>make sure to label your metrics clearly</a:t>
            </a:r>
            <a:r>
              <a:rPr lang="en" sz="1600">
                <a:solidFill>
                  <a:srgbClr val="525C65"/>
                </a:solidFill>
                <a:highlight>
                  <a:srgbClr val="FFFFFF"/>
                </a:highlight>
                <a:latin typeface="Open Sans"/>
                <a:ea typeface="Open Sans"/>
                <a:cs typeface="Open Sans"/>
                <a:sym typeface="Open Sans"/>
              </a:rPr>
              <a:t> on your mock-up.</a:t>
            </a:r>
            <a:endParaRPr sz="1600">
              <a:solidFill>
                <a:srgbClr val="525C65"/>
              </a:solidFill>
              <a:highlight>
                <a:srgbClr val="FFFFFF"/>
              </a:highlight>
              <a:latin typeface="Open Sans"/>
              <a:ea typeface="Open Sans"/>
              <a:cs typeface="Open Sans"/>
              <a:sym typeface="Open Sans"/>
            </a:endParaRPr>
          </a:p>
          <a:p>
            <a:pPr indent="0" lvl="0" marL="0" rtl="0" algn="l">
              <a:lnSpc>
                <a:spcPct val="170000"/>
              </a:lnSpc>
              <a:spcBef>
                <a:spcPts val="1100"/>
              </a:spcBef>
              <a:spcAft>
                <a:spcPts val="0"/>
              </a:spcAft>
              <a:buSzPts val="3000"/>
              <a:buNone/>
            </a:pPr>
            <a:r>
              <a:t/>
            </a:r>
            <a:endParaRPr sz="1600">
              <a:solidFill>
                <a:srgbClr val="525C65"/>
              </a:solidFill>
              <a:highlight>
                <a:srgbClr val="FFFFFF"/>
              </a:highlight>
              <a:latin typeface="Open Sans"/>
              <a:ea typeface="Open Sans"/>
              <a:cs typeface="Open Sans"/>
              <a:sym typeface="Open Sans"/>
            </a:endParaRPr>
          </a:p>
          <a:p>
            <a:pPr indent="0" lvl="0" marL="0" rtl="0" algn="l">
              <a:lnSpc>
                <a:spcPct val="170000"/>
              </a:lnSpc>
              <a:spcBef>
                <a:spcPts val="1100"/>
              </a:spcBef>
              <a:spcAft>
                <a:spcPts val="0"/>
              </a:spcAft>
              <a:buSzPts val="3000"/>
              <a:buNone/>
            </a:pPr>
            <a:r>
              <a:rPr b="1" lang="en" sz="1600">
                <a:solidFill>
                  <a:srgbClr val="525C65"/>
                </a:solidFill>
                <a:highlight>
                  <a:schemeClr val="lt1"/>
                </a:highlight>
                <a:latin typeface="Open Sans"/>
                <a:ea typeface="Open Sans"/>
                <a:cs typeface="Open Sans"/>
                <a:sym typeface="Open Sans"/>
              </a:rPr>
              <a:t>Replace the example dashboard below with your own. (obviously feel free to take more space).</a:t>
            </a:r>
            <a:endParaRPr sz="1600">
              <a:solidFill>
                <a:srgbClr val="525C65"/>
              </a:solidFill>
              <a:highlight>
                <a:schemeClr val="lt1"/>
              </a:highlight>
              <a:latin typeface="Open Sans"/>
              <a:ea typeface="Open Sans"/>
              <a:cs typeface="Open Sans"/>
              <a:sym typeface="Open Sans"/>
            </a:endParaRPr>
          </a:p>
          <a:p>
            <a:pPr indent="0" lvl="0" marL="0" rtl="0" algn="l">
              <a:lnSpc>
                <a:spcPct val="170000"/>
              </a:lnSpc>
              <a:spcBef>
                <a:spcPts val="1100"/>
              </a:spcBef>
              <a:spcAft>
                <a:spcPts val="1100"/>
              </a:spcAft>
              <a:buSzPts val="3000"/>
              <a:buNone/>
            </a:pPr>
            <a:r>
              <a:t/>
            </a:r>
            <a:endParaRPr sz="1600">
              <a:solidFill>
                <a:srgbClr val="525C65"/>
              </a:solidFill>
              <a:highlight>
                <a:srgbClr val="FFFFFF"/>
              </a:highlight>
              <a:latin typeface="Open Sans"/>
              <a:ea typeface="Open Sans"/>
              <a:cs typeface="Open Sans"/>
              <a:sym typeface="Open Sans"/>
            </a:endParaRPr>
          </a:p>
        </p:txBody>
      </p:sp>
      <p:pic>
        <p:nvPicPr>
          <p:cNvPr id="201" name="Google Shape;201;p14" title="Invalid First Name in table users"/>
          <p:cNvPicPr preferRelativeResize="0"/>
          <p:nvPr/>
        </p:nvPicPr>
        <p:blipFill>
          <a:blip r:embed="rId3">
            <a:alphaModFix/>
          </a:blip>
          <a:stretch>
            <a:fillRect/>
          </a:stretch>
        </p:blipFill>
        <p:spPr>
          <a:xfrm>
            <a:off x="541125" y="4227700"/>
            <a:ext cx="3799749" cy="2352600"/>
          </a:xfrm>
          <a:prstGeom prst="rect">
            <a:avLst/>
          </a:prstGeom>
          <a:noFill/>
          <a:ln>
            <a:noFill/>
          </a:ln>
        </p:spPr>
      </p:pic>
      <p:pic>
        <p:nvPicPr>
          <p:cNvPr id="202" name="Google Shape;202;p14" title="Invalid Address in table users"/>
          <p:cNvPicPr preferRelativeResize="0"/>
          <p:nvPr/>
        </p:nvPicPr>
        <p:blipFill>
          <a:blip r:embed="rId4">
            <a:alphaModFix/>
          </a:blip>
          <a:stretch>
            <a:fillRect/>
          </a:stretch>
        </p:blipFill>
        <p:spPr>
          <a:xfrm>
            <a:off x="3299075" y="6825626"/>
            <a:ext cx="4149950" cy="273267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pic>
        <p:nvPicPr>
          <p:cNvPr id="207" name="Google Shape;207;g1567a56153c_1_2" title="Missing Type in table listings"/>
          <p:cNvPicPr preferRelativeResize="0"/>
          <p:nvPr/>
        </p:nvPicPr>
        <p:blipFill>
          <a:blip r:embed="rId3">
            <a:alphaModFix/>
          </a:blip>
          <a:stretch>
            <a:fillRect/>
          </a:stretch>
        </p:blipFill>
        <p:spPr>
          <a:xfrm>
            <a:off x="1492150" y="306875"/>
            <a:ext cx="4788101" cy="3011574"/>
          </a:xfrm>
          <a:prstGeom prst="rect">
            <a:avLst/>
          </a:prstGeom>
          <a:noFill/>
          <a:ln>
            <a:noFill/>
          </a:ln>
        </p:spPr>
      </p:pic>
      <p:pic>
        <p:nvPicPr>
          <p:cNvPr id="208" name="Google Shape;208;g1567a56153c_1_2" title="Missing Brand in table listings"/>
          <p:cNvPicPr preferRelativeResize="0"/>
          <p:nvPr/>
        </p:nvPicPr>
        <p:blipFill>
          <a:blip r:embed="rId4">
            <a:alphaModFix/>
          </a:blip>
          <a:stretch>
            <a:fillRect/>
          </a:stretch>
        </p:blipFill>
        <p:spPr>
          <a:xfrm>
            <a:off x="1461546" y="4167025"/>
            <a:ext cx="4849317" cy="3011575"/>
          </a:xfrm>
          <a:prstGeom prst="rect">
            <a:avLst/>
          </a:prstGeom>
          <a:noFill/>
          <a:ln>
            <a:noFill/>
          </a:ln>
        </p:spPr>
      </p:pic>
      <p:pic>
        <p:nvPicPr>
          <p:cNvPr id="209" name="Google Shape;209;g1567a56153c_1_2" title="Non-unique CreditCardNumber"/>
          <p:cNvPicPr preferRelativeResize="0"/>
          <p:nvPr/>
        </p:nvPicPr>
        <p:blipFill>
          <a:blip r:embed="rId5">
            <a:alphaModFix/>
          </a:blip>
          <a:stretch>
            <a:fillRect/>
          </a:stretch>
        </p:blipFill>
        <p:spPr>
          <a:xfrm>
            <a:off x="1808637" y="7178600"/>
            <a:ext cx="4155114" cy="2575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2B4E5"/>
        </a:solidFill>
      </p:bgPr>
    </p:bg>
    <p:spTree>
      <p:nvGrpSpPr>
        <p:cNvPr id="213" name="Shape 213"/>
        <p:cNvGrpSpPr/>
        <p:nvPr/>
      </p:nvGrpSpPr>
      <p:grpSpPr>
        <a:xfrm>
          <a:off x="0" y="0"/>
          <a:ext cx="0" cy="0"/>
          <a:chOff x="0" y="0"/>
          <a:chExt cx="0" cy="0"/>
        </a:xfrm>
      </p:grpSpPr>
      <p:sp>
        <p:nvSpPr>
          <p:cNvPr id="214" name="Google Shape;214;p15"/>
          <p:cNvSpPr/>
          <p:nvPr/>
        </p:nvSpPr>
        <p:spPr>
          <a:xfrm>
            <a:off x="539850" y="4051175"/>
            <a:ext cx="6692700" cy="2460000"/>
          </a:xfrm>
          <a:prstGeom prst="rect">
            <a:avLst/>
          </a:prstGeom>
          <a:noFill/>
          <a:ln>
            <a:noFill/>
          </a:ln>
        </p:spPr>
        <p:txBody>
          <a:bodyPr anchorCtr="0" anchor="t" bIns="26775" lIns="26775" spcFirstLastPara="1" rIns="26775" wrap="square" tIns="26775">
            <a:noAutofit/>
          </a:bodyPr>
          <a:lstStyle/>
          <a:p>
            <a:pPr indent="0" lvl="0" marL="0" marR="0" rtl="0" algn="ctr">
              <a:lnSpc>
                <a:spcPct val="150000"/>
              </a:lnSpc>
              <a:spcBef>
                <a:spcPts val="0"/>
              </a:spcBef>
              <a:spcAft>
                <a:spcPts val="0"/>
              </a:spcAft>
              <a:buClr>
                <a:srgbClr val="FFFFFF"/>
              </a:buClr>
              <a:buSzPts val="3000"/>
              <a:buFont typeface="Open Sans"/>
              <a:buNone/>
            </a:pPr>
            <a:r>
              <a:rPr b="1" i="0" lang="en" sz="3000" u="none" cap="none" strike="noStrike">
                <a:solidFill>
                  <a:srgbClr val="FFFFFF"/>
                </a:solidFill>
                <a:latin typeface="Open Sans"/>
                <a:ea typeface="Open Sans"/>
                <a:cs typeface="Open Sans"/>
                <a:sym typeface="Open Sans"/>
              </a:rPr>
              <a:t>Step 5</a:t>
            </a:r>
            <a:endParaRPr b="1" i="0" sz="3000" u="none" cap="none" strike="noStrike">
              <a:solidFill>
                <a:srgbClr val="FFFFFF"/>
              </a:solidFill>
              <a:latin typeface="Open Sans"/>
              <a:ea typeface="Open Sans"/>
              <a:cs typeface="Open Sans"/>
              <a:sym typeface="Open Sans"/>
            </a:endParaRPr>
          </a:p>
          <a:p>
            <a:pPr indent="0" lvl="0" marL="0" marR="0" rtl="0" algn="ctr">
              <a:lnSpc>
                <a:spcPct val="150000"/>
              </a:lnSpc>
              <a:spcBef>
                <a:spcPts val="0"/>
              </a:spcBef>
              <a:spcAft>
                <a:spcPts val="0"/>
              </a:spcAft>
              <a:buClr>
                <a:srgbClr val="FFFFFF"/>
              </a:buClr>
              <a:buSzPts val="3000"/>
              <a:buFont typeface="Open Sans"/>
              <a:buNone/>
            </a:pPr>
            <a:r>
              <a:rPr b="0" i="0" lang="en" sz="3000" u="none" cap="none" strike="noStrike">
                <a:solidFill>
                  <a:srgbClr val="FFFFFF"/>
                </a:solidFill>
                <a:latin typeface="Open Sans"/>
                <a:ea typeface="Open Sans"/>
                <a:cs typeface="Open Sans"/>
                <a:sym typeface="Open Sans"/>
              </a:rPr>
              <a:t>Master Data Management</a:t>
            </a:r>
            <a:endParaRPr b="0" i="0" sz="3000" u="none" cap="none" strike="noStrike">
              <a:solidFill>
                <a:srgbClr val="FFFFFF"/>
              </a:solidFill>
              <a:latin typeface="Open Sans"/>
              <a:ea typeface="Open Sans"/>
              <a:cs typeface="Open Sans"/>
              <a:sym typeface="Open Sans"/>
            </a:endParaRPr>
          </a:p>
          <a:p>
            <a:pPr indent="0" lvl="0" marL="0" marR="0" rtl="0" algn="ctr">
              <a:lnSpc>
                <a:spcPct val="150000"/>
              </a:lnSpc>
              <a:spcBef>
                <a:spcPts val="0"/>
              </a:spcBef>
              <a:spcAft>
                <a:spcPts val="0"/>
              </a:spcAft>
              <a:buClr>
                <a:schemeClr val="lt1"/>
              </a:buClr>
              <a:buSzPts val="3000"/>
              <a:buFont typeface="Open Sans"/>
              <a:buNone/>
            </a:pPr>
            <a:r>
              <a:rPr b="0" i="0" lang="en" sz="3000" u="none" cap="none" strike="noStrike">
                <a:solidFill>
                  <a:schemeClr val="lt1"/>
                </a:solidFill>
                <a:latin typeface="Open Sans"/>
                <a:ea typeface="Open Sans"/>
                <a:cs typeface="Open Sans"/>
                <a:sym typeface="Open Sans"/>
              </a:rPr>
              <a:t>Part 1: MDM Architecture</a:t>
            </a:r>
            <a:endParaRPr b="0" i="0" sz="3000" u="none" cap="none" strike="noStrike">
              <a:solidFill>
                <a:srgbClr val="FFFFFF"/>
              </a:solidFill>
              <a:latin typeface="Open Sans"/>
              <a:ea typeface="Open Sans"/>
              <a:cs typeface="Open Sans"/>
              <a:sym typeface="Open Sans"/>
            </a:endParaRPr>
          </a:p>
        </p:txBody>
      </p:sp>
      <p:sp>
        <p:nvSpPr>
          <p:cNvPr id="215" name="Google Shape;215;p15"/>
          <p:cNvSpPr/>
          <p:nvPr/>
        </p:nvSpPr>
        <p:spPr>
          <a:xfrm>
            <a:off x="3582591" y="3663029"/>
            <a:ext cx="607200" cy="74400"/>
          </a:xfrm>
          <a:prstGeom prst="rect">
            <a:avLst/>
          </a:prstGeom>
          <a:solidFill>
            <a:schemeClr val="lt1"/>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0" i="0" sz="1200" u="none" cap="none" strike="noStrike">
              <a:solidFill>
                <a:srgbClr val="02B4E5"/>
              </a:solidFill>
              <a:latin typeface="Helvetica Neue"/>
              <a:ea typeface="Helvetica Neue"/>
              <a:cs typeface="Helvetica Neue"/>
              <a:sym typeface="Helvetica Neue"/>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pic>
        <p:nvPicPr>
          <p:cNvPr id="220" name="Google Shape;220;p16"/>
          <p:cNvPicPr preferRelativeResize="0"/>
          <p:nvPr/>
        </p:nvPicPr>
        <p:blipFill>
          <a:blip r:embed="rId3">
            <a:alphaModFix/>
          </a:blip>
          <a:stretch>
            <a:fillRect/>
          </a:stretch>
        </p:blipFill>
        <p:spPr>
          <a:xfrm>
            <a:off x="152400" y="1639000"/>
            <a:ext cx="7467600" cy="7523959"/>
          </a:xfrm>
          <a:prstGeom prst="rect">
            <a:avLst/>
          </a:prstGeom>
          <a:noFill/>
          <a:ln>
            <a:noFill/>
          </a:ln>
        </p:spPr>
      </p:pic>
      <p:sp>
        <p:nvSpPr>
          <p:cNvPr id="221" name="Google Shape;221;p16"/>
          <p:cNvSpPr txBox="1"/>
          <p:nvPr/>
        </p:nvSpPr>
        <p:spPr>
          <a:xfrm>
            <a:off x="2110825" y="715600"/>
            <a:ext cx="40068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400">
                <a:latin typeface="Open Sans"/>
                <a:ea typeface="Open Sans"/>
                <a:cs typeface="Open Sans"/>
                <a:sym typeface="Open Sans"/>
              </a:rPr>
              <a:t>MDM Architecture - Registry MDM</a:t>
            </a:r>
            <a:endParaRPr b="1" sz="2400">
              <a:latin typeface="Open Sans"/>
              <a:ea typeface="Open Sans"/>
              <a:cs typeface="Open Sans"/>
              <a:sym typeface="Open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g15af112e2c3_0_1"/>
          <p:cNvSpPr txBox="1"/>
          <p:nvPr>
            <p:ph type="title"/>
          </p:nvPr>
        </p:nvSpPr>
        <p:spPr>
          <a:xfrm>
            <a:off x="548200" y="82623"/>
            <a:ext cx="6864600" cy="629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200"/>
              <a:t>Registry MDM Structure</a:t>
            </a:r>
            <a:endParaRPr sz="3200"/>
          </a:p>
        </p:txBody>
      </p:sp>
      <p:graphicFrame>
        <p:nvGraphicFramePr>
          <p:cNvPr id="227" name="Google Shape;227;g15af112e2c3_0_1"/>
          <p:cNvGraphicFramePr/>
          <p:nvPr/>
        </p:nvGraphicFramePr>
        <p:xfrm>
          <a:off x="359600" y="711725"/>
          <a:ext cx="3000000" cy="3000000"/>
        </p:xfrm>
        <a:graphic>
          <a:graphicData uri="http://schemas.openxmlformats.org/drawingml/2006/table">
            <a:tbl>
              <a:tblPr>
                <a:noFill/>
                <a:tableStyleId>{1867B7E9-610C-4541-9A1F-5F974357B2FC}</a:tableStyleId>
              </a:tblPr>
              <a:tblGrid>
                <a:gridCol w="1763300"/>
                <a:gridCol w="1949175"/>
                <a:gridCol w="1577425"/>
                <a:gridCol w="1763300"/>
              </a:tblGrid>
              <a:tr h="534775">
                <a:tc>
                  <a:txBody>
                    <a:bodyPr/>
                    <a:lstStyle/>
                    <a:p>
                      <a:pPr indent="0" lvl="0" marL="0" rtl="0" algn="ctr">
                        <a:spcBef>
                          <a:spcPts val="0"/>
                        </a:spcBef>
                        <a:spcAft>
                          <a:spcPts val="0"/>
                        </a:spcAft>
                        <a:buNone/>
                      </a:pPr>
                      <a:r>
                        <a:rPr b="1" lang="en" sz="1800"/>
                        <a:t>Key</a:t>
                      </a:r>
                      <a:endParaRPr b="1" sz="1800"/>
                    </a:p>
                  </a:txBody>
                  <a:tcPr marT="91425" marB="91425" marR="91425" marL="91425"/>
                </a:tc>
                <a:tc>
                  <a:txBody>
                    <a:bodyPr/>
                    <a:lstStyle/>
                    <a:p>
                      <a:pPr indent="0" lvl="0" marL="0" rtl="0" algn="ctr">
                        <a:spcBef>
                          <a:spcPts val="0"/>
                        </a:spcBef>
                        <a:spcAft>
                          <a:spcPts val="0"/>
                        </a:spcAft>
                        <a:buNone/>
                      </a:pPr>
                      <a:r>
                        <a:rPr b="1" lang="en" sz="1800"/>
                        <a:t>Attributes</a:t>
                      </a:r>
                      <a:endParaRPr b="1" sz="1800"/>
                    </a:p>
                  </a:txBody>
                  <a:tcPr marT="91425" marB="91425" marR="91425" marL="91425"/>
                </a:tc>
                <a:tc>
                  <a:txBody>
                    <a:bodyPr/>
                    <a:lstStyle/>
                    <a:p>
                      <a:pPr indent="0" lvl="0" marL="0" rtl="0" algn="ctr">
                        <a:spcBef>
                          <a:spcPts val="0"/>
                        </a:spcBef>
                        <a:spcAft>
                          <a:spcPts val="0"/>
                        </a:spcAft>
                        <a:buNone/>
                      </a:pPr>
                      <a:r>
                        <a:rPr b="1" lang="en" sz="1800"/>
                        <a:t>Source System</a:t>
                      </a:r>
                      <a:endParaRPr b="1" sz="1800"/>
                    </a:p>
                  </a:txBody>
                  <a:tcPr marT="91425" marB="91425" marR="91425" marL="91425"/>
                </a:tc>
                <a:tc>
                  <a:txBody>
                    <a:bodyPr/>
                    <a:lstStyle/>
                    <a:p>
                      <a:pPr indent="0" lvl="0" marL="0" rtl="0" algn="ctr">
                        <a:spcBef>
                          <a:spcPts val="0"/>
                        </a:spcBef>
                        <a:spcAft>
                          <a:spcPts val="0"/>
                        </a:spcAft>
                        <a:buNone/>
                      </a:pPr>
                      <a:r>
                        <a:rPr b="1" lang="en" sz="1800"/>
                        <a:t>Identifiers</a:t>
                      </a:r>
                      <a:endParaRPr b="1" sz="1800"/>
                    </a:p>
                  </a:txBody>
                  <a:tcPr marT="91425" marB="91425" marR="91425" marL="91425"/>
                </a:tc>
              </a:tr>
              <a:tr h="716100">
                <a:tc>
                  <a:txBody>
                    <a:bodyPr/>
                    <a:lstStyle/>
                    <a:p>
                      <a:pPr indent="0" lvl="0" marL="0" rtl="0" algn="l">
                        <a:spcBef>
                          <a:spcPts val="0"/>
                        </a:spcBef>
                        <a:spcAft>
                          <a:spcPts val="0"/>
                        </a:spcAft>
                        <a:buNone/>
                      </a:pPr>
                      <a:r>
                        <a:rPr b="1" lang="en" sz="1300"/>
                        <a:t>UserID</a:t>
                      </a:r>
                      <a:endParaRPr b="1" sz="1300"/>
                    </a:p>
                  </a:txBody>
                  <a:tcPr marT="91425" marB="91425" marR="91425" marL="91425"/>
                </a:tc>
                <a:tc>
                  <a:txBody>
                    <a:bodyPr/>
                    <a:lstStyle/>
                    <a:p>
                      <a:pPr indent="0" lvl="0" marL="0" rtl="0" algn="l">
                        <a:spcBef>
                          <a:spcPts val="0"/>
                        </a:spcBef>
                        <a:spcAft>
                          <a:spcPts val="0"/>
                        </a:spcAft>
                        <a:buNone/>
                      </a:pPr>
                      <a:r>
                        <a:rPr b="1" lang="en" sz="1300"/>
                        <a:t>FirstName, LastName, Email, Address, ZipCode</a:t>
                      </a:r>
                      <a:endParaRPr b="1" sz="1300"/>
                    </a:p>
                  </a:txBody>
                  <a:tcPr marT="91425" marB="91425" marR="91425" marL="91425"/>
                </a:tc>
                <a:tc>
                  <a:txBody>
                    <a:bodyPr/>
                    <a:lstStyle/>
                    <a:p>
                      <a:pPr indent="0" lvl="0" marL="0" rtl="0" algn="l">
                        <a:spcBef>
                          <a:spcPts val="0"/>
                        </a:spcBef>
                        <a:spcAft>
                          <a:spcPts val="0"/>
                        </a:spcAft>
                        <a:buNone/>
                      </a:pPr>
                      <a:r>
                        <a:rPr b="1" lang="en" sz="1300"/>
                        <a:t>User Service</a:t>
                      </a:r>
                      <a:endParaRPr b="1" sz="1300"/>
                    </a:p>
                  </a:txBody>
                  <a:tcPr marT="91425" marB="91425" marR="91425" marL="91425"/>
                </a:tc>
                <a:tc>
                  <a:txBody>
                    <a:bodyPr/>
                    <a:lstStyle/>
                    <a:p>
                      <a:pPr indent="0" lvl="0" marL="0" rtl="0" algn="l">
                        <a:spcBef>
                          <a:spcPts val="0"/>
                        </a:spcBef>
                        <a:spcAft>
                          <a:spcPts val="0"/>
                        </a:spcAft>
                        <a:buNone/>
                      </a:pPr>
                      <a:r>
                        <a:rPr b="1" lang="en" sz="1300"/>
                        <a:t>FirstName + LastName, Email</a:t>
                      </a:r>
                      <a:endParaRPr b="1" sz="1300"/>
                    </a:p>
                  </a:txBody>
                  <a:tcPr marT="91425" marB="91425" marR="91425" marL="91425"/>
                </a:tc>
              </a:tr>
              <a:tr h="783350">
                <a:tc>
                  <a:txBody>
                    <a:bodyPr/>
                    <a:lstStyle/>
                    <a:p>
                      <a:pPr indent="0" lvl="0" marL="0" rtl="0" algn="l">
                        <a:spcBef>
                          <a:spcPts val="0"/>
                        </a:spcBef>
                        <a:spcAft>
                          <a:spcPts val="0"/>
                        </a:spcAft>
                        <a:buNone/>
                      </a:pPr>
                      <a:r>
                        <a:rPr b="1" lang="en" sz="1300"/>
                        <a:t>CreditCardID</a:t>
                      </a:r>
                      <a:endParaRPr b="1" sz="1300"/>
                    </a:p>
                  </a:txBody>
                  <a:tcPr marT="91425" marB="91425" marR="91425" marL="91425"/>
                </a:tc>
                <a:tc>
                  <a:txBody>
                    <a:bodyPr/>
                    <a:lstStyle/>
                    <a:p>
                      <a:pPr indent="0" lvl="0" marL="0" rtl="0" algn="l">
                        <a:spcBef>
                          <a:spcPts val="0"/>
                        </a:spcBef>
                        <a:spcAft>
                          <a:spcPts val="0"/>
                        </a:spcAft>
                        <a:buNone/>
                      </a:pPr>
                      <a:r>
                        <a:rPr b="1" lang="en" sz="1300"/>
                        <a:t>CreditCardNumber, CreditCardExpirationDate, UserID</a:t>
                      </a:r>
                      <a:endParaRPr b="1" sz="1300"/>
                    </a:p>
                  </a:txBody>
                  <a:tcPr marT="91425" marB="91425" marR="91425" marL="91425"/>
                </a:tc>
                <a:tc>
                  <a:txBody>
                    <a:bodyPr/>
                    <a:lstStyle/>
                    <a:p>
                      <a:pPr indent="0" lvl="0" marL="0" rtl="0" algn="l">
                        <a:spcBef>
                          <a:spcPts val="0"/>
                        </a:spcBef>
                        <a:spcAft>
                          <a:spcPts val="0"/>
                        </a:spcAft>
                        <a:buNone/>
                      </a:pPr>
                      <a:r>
                        <a:rPr b="1" lang="en" sz="1300"/>
                        <a:t>User Service</a:t>
                      </a:r>
                      <a:endParaRPr b="1" sz="1300"/>
                    </a:p>
                  </a:txBody>
                  <a:tcPr marT="91425" marB="91425" marR="91425" marL="91425"/>
                </a:tc>
                <a:tc>
                  <a:txBody>
                    <a:bodyPr/>
                    <a:lstStyle/>
                    <a:p>
                      <a:pPr indent="0" lvl="0" marL="0" rtl="0" algn="l">
                        <a:spcBef>
                          <a:spcPts val="0"/>
                        </a:spcBef>
                        <a:spcAft>
                          <a:spcPts val="0"/>
                        </a:spcAft>
                        <a:buNone/>
                      </a:pPr>
                      <a:r>
                        <a:rPr b="1" lang="en" sz="1300"/>
                        <a:t>CreditCardNumber</a:t>
                      </a:r>
                      <a:endParaRPr b="1" sz="1300"/>
                    </a:p>
                  </a:txBody>
                  <a:tcPr marT="91425" marB="91425" marR="91425" marL="91425"/>
                </a:tc>
              </a:tr>
              <a:tr h="1621225">
                <a:tc>
                  <a:txBody>
                    <a:bodyPr/>
                    <a:lstStyle/>
                    <a:p>
                      <a:pPr indent="0" lvl="0" marL="0" rtl="0" algn="l">
                        <a:spcBef>
                          <a:spcPts val="0"/>
                        </a:spcBef>
                        <a:spcAft>
                          <a:spcPts val="0"/>
                        </a:spcAft>
                        <a:buNone/>
                      </a:pPr>
                      <a:r>
                        <a:rPr b="1" lang="en" sz="1300"/>
                        <a:t>ListingID</a:t>
                      </a:r>
                      <a:endParaRPr b="1" sz="1300"/>
                    </a:p>
                  </a:txBody>
                  <a:tcPr marT="91425" marB="91425" marR="91425" marL="91425"/>
                </a:tc>
                <a:tc>
                  <a:txBody>
                    <a:bodyPr/>
                    <a:lstStyle/>
                    <a:p>
                      <a:pPr indent="0" lvl="0" marL="0" rtl="0" algn="l">
                        <a:spcBef>
                          <a:spcPts val="0"/>
                        </a:spcBef>
                        <a:spcAft>
                          <a:spcPts val="0"/>
                        </a:spcAft>
                        <a:buNone/>
                      </a:pPr>
                      <a:r>
                        <a:rPr b="1" lang="en" sz="1300"/>
                        <a:t>SellerID, ProductID, ShoeType, Brand, Color, Gender, Size, Condition, ListingPrice, ListingType, ListingCreateDate, ListingEndDate</a:t>
                      </a:r>
                      <a:endParaRPr b="1" sz="1300"/>
                    </a:p>
                  </a:txBody>
                  <a:tcPr marT="91425" marB="91425" marR="91425" marL="91425"/>
                </a:tc>
                <a:tc>
                  <a:txBody>
                    <a:bodyPr/>
                    <a:lstStyle/>
                    <a:p>
                      <a:pPr indent="0" lvl="0" marL="0" rtl="0" algn="l">
                        <a:spcBef>
                          <a:spcPts val="0"/>
                        </a:spcBef>
                        <a:spcAft>
                          <a:spcPts val="0"/>
                        </a:spcAft>
                        <a:buNone/>
                      </a:pPr>
                      <a:r>
                        <a:rPr b="1" lang="en" sz="1300"/>
                        <a:t>Listing Service</a:t>
                      </a:r>
                      <a:endParaRPr b="1" sz="1300"/>
                    </a:p>
                  </a:txBody>
                  <a:tcPr marT="91425" marB="91425" marR="91425" marL="91425"/>
                </a:tc>
                <a:tc>
                  <a:txBody>
                    <a:bodyPr/>
                    <a:lstStyle/>
                    <a:p>
                      <a:pPr indent="0" lvl="0" marL="0" rtl="0" algn="l">
                        <a:spcBef>
                          <a:spcPts val="0"/>
                        </a:spcBef>
                        <a:spcAft>
                          <a:spcPts val="0"/>
                        </a:spcAft>
                        <a:buNone/>
                      </a:pPr>
                      <a:r>
                        <a:rPr b="1" lang="en" sz="1300"/>
                        <a:t>SellerID, ProductID</a:t>
                      </a:r>
                      <a:endParaRPr b="1" sz="1300"/>
                    </a:p>
                  </a:txBody>
                  <a:tcPr marT="91425" marB="91425" marR="91425" marL="91425"/>
                </a:tc>
              </a:tr>
              <a:tr h="1683175">
                <a:tc>
                  <a:txBody>
                    <a:bodyPr/>
                    <a:lstStyle/>
                    <a:p>
                      <a:pPr indent="0" lvl="0" marL="0" rtl="0" algn="l">
                        <a:spcBef>
                          <a:spcPts val="0"/>
                        </a:spcBef>
                        <a:spcAft>
                          <a:spcPts val="0"/>
                        </a:spcAft>
                        <a:buClr>
                          <a:schemeClr val="dk1"/>
                        </a:buClr>
                        <a:buSzPts val="1100"/>
                        <a:buFont typeface="Arial"/>
                        <a:buNone/>
                      </a:pPr>
                      <a:r>
                        <a:rPr b="1" lang="en" sz="1300">
                          <a:solidFill>
                            <a:schemeClr val="dk1"/>
                          </a:solidFill>
                        </a:rPr>
                        <a:t>OrderID</a:t>
                      </a:r>
                      <a:endParaRPr b="1" sz="1300"/>
                    </a:p>
                  </a:txBody>
                  <a:tcPr marT="91425" marB="91425" marR="91425" marL="91425"/>
                </a:tc>
                <a:tc>
                  <a:txBody>
                    <a:bodyPr/>
                    <a:lstStyle/>
                    <a:p>
                      <a:pPr indent="0" lvl="0" marL="0" rtl="0" algn="l">
                        <a:spcBef>
                          <a:spcPts val="0"/>
                        </a:spcBef>
                        <a:spcAft>
                          <a:spcPts val="0"/>
                        </a:spcAft>
                        <a:buNone/>
                      </a:pPr>
                      <a:r>
                        <a:rPr b="1" lang="en" sz="1300"/>
                        <a:t>BuyerID, CrediCardID, ShippingCost, TaxRatePercent, TotalAmount, Shipping Address, ShippingZipCode, OrderDate, Status</a:t>
                      </a:r>
                      <a:endParaRPr b="1" sz="1300"/>
                    </a:p>
                  </a:txBody>
                  <a:tcPr marT="91425" marB="91425" marR="91425" marL="91425"/>
                </a:tc>
                <a:tc>
                  <a:txBody>
                    <a:bodyPr/>
                    <a:lstStyle/>
                    <a:p>
                      <a:pPr indent="0" lvl="0" marL="0" rtl="0" algn="l">
                        <a:spcBef>
                          <a:spcPts val="0"/>
                        </a:spcBef>
                        <a:spcAft>
                          <a:spcPts val="0"/>
                        </a:spcAft>
                        <a:buNone/>
                      </a:pPr>
                      <a:r>
                        <a:rPr b="1" lang="en" sz="1300"/>
                        <a:t>Order Processing Service</a:t>
                      </a:r>
                      <a:endParaRPr b="1" sz="1300"/>
                    </a:p>
                  </a:txBody>
                  <a:tcPr marT="91425" marB="91425" marR="91425" marL="91425"/>
                </a:tc>
                <a:tc>
                  <a:txBody>
                    <a:bodyPr/>
                    <a:lstStyle/>
                    <a:p>
                      <a:pPr indent="0" lvl="0" marL="0" rtl="0" algn="l">
                        <a:spcBef>
                          <a:spcPts val="0"/>
                        </a:spcBef>
                        <a:spcAft>
                          <a:spcPts val="0"/>
                        </a:spcAft>
                        <a:buNone/>
                      </a:pPr>
                      <a:r>
                        <a:rPr b="1" lang="en" sz="1300"/>
                        <a:t>BuyerID, CreditCardID</a:t>
                      </a:r>
                      <a:endParaRPr b="1" sz="1300"/>
                    </a:p>
                  </a:txBody>
                  <a:tcPr marT="91425" marB="91425" marR="91425" marL="91425"/>
                </a:tc>
              </a:tr>
              <a:tr h="554425">
                <a:tc>
                  <a:txBody>
                    <a:bodyPr/>
                    <a:lstStyle/>
                    <a:p>
                      <a:pPr indent="0" lvl="0" marL="0" rtl="0" algn="l">
                        <a:spcBef>
                          <a:spcPts val="0"/>
                        </a:spcBef>
                        <a:spcAft>
                          <a:spcPts val="0"/>
                        </a:spcAft>
                        <a:buNone/>
                      </a:pPr>
                      <a:r>
                        <a:rPr b="1" lang="en" sz="1300"/>
                        <a:t>ShipmentID</a:t>
                      </a:r>
                      <a:endParaRPr b="1" sz="1300"/>
                    </a:p>
                  </a:txBody>
                  <a:tcPr marT="91425" marB="91425" marR="91425" marL="91425"/>
                </a:tc>
                <a:tc>
                  <a:txBody>
                    <a:bodyPr/>
                    <a:lstStyle/>
                    <a:p>
                      <a:pPr indent="0" lvl="0" marL="0" rtl="0" algn="l">
                        <a:spcBef>
                          <a:spcPts val="0"/>
                        </a:spcBef>
                        <a:spcAft>
                          <a:spcPts val="0"/>
                        </a:spcAft>
                        <a:buNone/>
                      </a:pPr>
                      <a:r>
                        <a:rPr b="1" lang="en" sz="1300"/>
                        <a:t>OrderID, Carrier, TrackingNumber, OrderShipDate</a:t>
                      </a:r>
                      <a:endParaRPr b="1" sz="1300"/>
                    </a:p>
                  </a:txBody>
                  <a:tcPr marT="91425" marB="91425" marR="91425" marL="91425"/>
                </a:tc>
                <a:tc>
                  <a:txBody>
                    <a:bodyPr/>
                    <a:lstStyle/>
                    <a:p>
                      <a:pPr indent="0" lvl="0" marL="0" rtl="0" algn="l">
                        <a:spcBef>
                          <a:spcPts val="0"/>
                        </a:spcBef>
                        <a:spcAft>
                          <a:spcPts val="0"/>
                        </a:spcAft>
                        <a:buNone/>
                      </a:pPr>
                      <a:r>
                        <a:rPr b="1" lang="en" sz="1300"/>
                        <a:t>Order Processing Service</a:t>
                      </a:r>
                      <a:endParaRPr b="1" sz="1300"/>
                    </a:p>
                  </a:txBody>
                  <a:tcPr marT="91425" marB="91425" marR="91425" marL="91425"/>
                </a:tc>
                <a:tc>
                  <a:txBody>
                    <a:bodyPr/>
                    <a:lstStyle/>
                    <a:p>
                      <a:pPr indent="0" lvl="0" marL="0" rtl="0" algn="l">
                        <a:spcBef>
                          <a:spcPts val="0"/>
                        </a:spcBef>
                        <a:spcAft>
                          <a:spcPts val="0"/>
                        </a:spcAft>
                        <a:buNone/>
                      </a:pPr>
                      <a:r>
                        <a:rPr b="1" lang="en" sz="1300"/>
                        <a:t>TrackingNumber</a:t>
                      </a:r>
                      <a:endParaRPr b="1" sz="1300"/>
                    </a:p>
                  </a:txBody>
                  <a:tcPr marT="91425" marB="91425" marR="91425" marL="91425"/>
                </a:tc>
              </a:tr>
              <a:tr h="1022475">
                <a:tc>
                  <a:txBody>
                    <a:bodyPr/>
                    <a:lstStyle/>
                    <a:p>
                      <a:pPr indent="0" lvl="0" marL="0" rtl="0" algn="l">
                        <a:spcBef>
                          <a:spcPts val="0"/>
                        </a:spcBef>
                        <a:spcAft>
                          <a:spcPts val="0"/>
                        </a:spcAft>
                        <a:buNone/>
                      </a:pPr>
                      <a:r>
                        <a:rPr b="1" lang="en" sz="1300"/>
                        <a:t>ItemID</a:t>
                      </a:r>
                      <a:endParaRPr b="1" sz="1300"/>
                    </a:p>
                  </a:txBody>
                  <a:tcPr marT="91425" marB="91425" marR="91425" marL="91425"/>
                </a:tc>
                <a:tc>
                  <a:txBody>
                    <a:bodyPr/>
                    <a:lstStyle/>
                    <a:p>
                      <a:pPr indent="0" lvl="0" marL="0" rtl="0" algn="l">
                        <a:spcBef>
                          <a:spcPts val="0"/>
                        </a:spcBef>
                        <a:spcAft>
                          <a:spcPts val="0"/>
                        </a:spcAft>
                        <a:buNone/>
                      </a:pPr>
                      <a:r>
                        <a:rPr b="1" lang="en" sz="1300"/>
                        <a:t>ItemName, SellerID, Type, BrandName, Color, </a:t>
                      </a:r>
                      <a:r>
                        <a:rPr b="1" lang="en" sz="1300"/>
                        <a:t>Size, Sex, Condition, ItemStatus, ArrivalDate</a:t>
                      </a:r>
                      <a:endParaRPr b="1" sz="1300"/>
                    </a:p>
                  </a:txBody>
                  <a:tcPr marT="91425" marB="91425" marR="91425" marL="91425"/>
                </a:tc>
                <a:tc>
                  <a:txBody>
                    <a:bodyPr/>
                    <a:lstStyle/>
                    <a:p>
                      <a:pPr indent="0" lvl="0" marL="0" rtl="0" algn="l">
                        <a:spcBef>
                          <a:spcPts val="0"/>
                        </a:spcBef>
                        <a:spcAft>
                          <a:spcPts val="0"/>
                        </a:spcAft>
                        <a:buNone/>
                      </a:pPr>
                      <a:r>
                        <a:rPr b="1" lang="en" sz="1300"/>
                        <a:t>Inventory</a:t>
                      </a:r>
                      <a:r>
                        <a:rPr b="1" lang="en" sz="1300"/>
                        <a:t> Management System</a:t>
                      </a:r>
                      <a:endParaRPr b="1" sz="1300"/>
                    </a:p>
                  </a:txBody>
                  <a:tcPr marT="91425" marB="91425" marR="91425" marL="91425"/>
                </a:tc>
                <a:tc>
                  <a:txBody>
                    <a:bodyPr/>
                    <a:lstStyle/>
                    <a:p>
                      <a:pPr indent="0" lvl="0" marL="0" rtl="0" algn="l">
                        <a:spcBef>
                          <a:spcPts val="0"/>
                        </a:spcBef>
                        <a:spcAft>
                          <a:spcPts val="0"/>
                        </a:spcAft>
                        <a:buNone/>
                      </a:pPr>
                      <a:r>
                        <a:rPr b="1" lang="en" sz="1300"/>
                        <a:t>ItemName + </a:t>
                      </a:r>
                      <a:r>
                        <a:rPr b="1" lang="en" sz="1300">
                          <a:solidFill>
                            <a:schemeClr val="dk1"/>
                          </a:solidFill>
                        </a:rPr>
                        <a:t>BrandName + Type</a:t>
                      </a:r>
                      <a:r>
                        <a:rPr b="1" lang="en" sz="1300"/>
                        <a:t>, SellerID </a:t>
                      </a:r>
                      <a:endParaRPr b="1" sz="1300"/>
                    </a:p>
                  </a:txBody>
                  <a:tcPr marT="91425" marB="91425" marR="91425" marL="91425"/>
                </a:tc>
              </a:tr>
              <a:tr h="721600">
                <a:tc>
                  <a:txBody>
                    <a:bodyPr/>
                    <a:lstStyle/>
                    <a:p>
                      <a:pPr indent="0" lvl="0" marL="0" rtl="0" algn="l">
                        <a:spcBef>
                          <a:spcPts val="0"/>
                        </a:spcBef>
                        <a:spcAft>
                          <a:spcPts val="0"/>
                        </a:spcAft>
                        <a:buNone/>
                      </a:pPr>
                      <a:r>
                        <a:rPr b="1" lang="en" sz="1300"/>
                        <a:t>ID</a:t>
                      </a:r>
                      <a:endParaRPr b="1" sz="1300"/>
                    </a:p>
                  </a:txBody>
                  <a:tcPr marT="91425" marB="91425" marR="91425" marL="91425"/>
                </a:tc>
                <a:tc>
                  <a:txBody>
                    <a:bodyPr/>
                    <a:lstStyle/>
                    <a:p>
                      <a:pPr indent="0" lvl="0" marL="0" rtl="0" algn="l">
                        <a:spcBef>
                          <a:spcPts val="0"/>
                        </a:spcBef>
                        <a:spcAft>
                          <a:spcPts val="0"/>
                        </a:spcAft>
                        <a:buNone/>
                      </a:pPr>
                      <a:r>
                        <a:rPr b="1" lang="en" sz="1300"/>
                        <a:t>UserID, FirstName, LastName, ContactReason, Email, Phone, OrderID, Resolution, ContactMethod</a:t>
                      </a:r>
                      <a:endParaRPr b="1" sz="1300"/>
                    </a:p>
                  </a:txBody>
                  <a:tcPr marT="91425" marB="91425" marR="91425" marL="91425"/>
                </a:tc>
                <a:tc>
                  <a:txBody>
                    <a:bodyPr/>
                    <a:lstStyle/>
                    <a:p>
                      <a:pPr indent="0" lvl="0" marL="0" rtl="0" algn="l">
                        <a:spcBef>
                          <a:spcPts val="0"/>
                        </a:spcBef>
                        <a:spcAft>
                          <a:spcPts val="0"/>
                        </a:spcAft>
                        <a:buNone/>
                      </a:pPr>
                      <a:r>
                        <a:rPr b="1" lang="en" sz="1300"/>
                        <a:t>Customer Service Application</a:t>
                      </a:r>
                      <a:endParaRPr b="1" sz="1300"/>
                    </a:p>
                  </a:txBody>
                  <a:tcPr marT="91425" marB="91425" marR="91425" marL="91425"/>
                </a:tc>
                <a:tc>
                  <a:txBody>
                    <a:bodyPr/>
                    <a:lstStyle/>
                    <a:p>
                      <a:pPr indent="0" lvl="0" marL="0" rtl="0" algn="l">
                        <a:spcBef>
                          <a:spcPts val="0"/>
                        </a:spcBef>
                        <a:spcAft>
                          <a:spcPts val="0"/>
                        </a:spcAft>
                        <a:buNone/>
                      </a:pPr>
                      <a:r>
                        <a:rPr b="1" lang="en" sz="1300"/>
                        <a:t>UserID, FirstName + LastName</a:t>
                      </a:r>
                      <a:endParaRPr b="1" sz="1300"/>
                    </a:p>
                  </a:txBody>
                  <a:tcPr marT="91425" marB="91425" marR="91425" marL="91425"/>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17"/>
          <p:cNvSpPr txBox="1"/>
          <p:nvPr>
            <p:ph idx="1" type="body"/>
          </p:nvPr>
        </p:nvSpPr>
        <p:spPr>
          <a:xfrm>
            <a:off x="316350" y="358975"/>
            <a:ext cx="7139700" cy="3742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b="1" lang="en" sz="2200">
                <a:solidFill>
                  <a:srgbClr val="525C65"/>
                </a:solidFill>
                <a:highlight>
                  <a:schemeClr val="lt1"/>
                </a:highlight>
                <a:latin typeface="Open Sans"/>
                <a:ea typeface="Open Sans"/>
                <a:cs typeface="Open Sans"/>
                <a:sym typeface="Open Sans"/>
              </a:rPr>
              <a:t>Explanation:</a:t>
            </a:r>
            <a:endParaRPr b="1" sz="2200">
              <a:solidFill>
                <a:srgbClr val="525C65"/>
              </a:solidFill>
              <a:highlight>
                <a:schemeClr val="lt1"/>
              </a:highlight>
              <a:latin typeface="Open Sans"/>
              <a:ea typeface="Open Sans"/>
              <a:cs typeface="Open Sans"/>
              <a:sym typeface="Open Sans"/>
            </a:endParaRPr>
          </a:p>
          <a:p>
            <a:pPr indent="0" lvl="0" marL="0" rtl="0" algn="l">
              <a:lnSpc>
                <a:spcPct val="115000"/>
              </a:lnSpc>
              <a:spcBef>
                <a:spcPts val="1600"/>
              </a:spcBef>
              <a:spcAft>
                <a:spcPts val="1600"/>
              </a:spcAft>
              <a:buClr>
                <a:schemeClr val="dk1"/>
              </a:buClr>
              <a:buSzPts val="1100"/>
              <a:buFont typeface="Arial"/>
              <a:buNone/>
            </a:pPr>
            <a:r>
              <a:rPr lang="en" sz="2200">
                <a:solidFill>
                  <a:srgbClr val="525C65"/>
                </a:solidFill>
                <a:highlight>
                  <a:schemeClr val="lt1"/>
                </a:highlight>
                <a:latin typeface="Open Sans"/>
                <a:ea typeface="Open Sans"/>
                <a:cs typeface="Open Sans"/>
                <a:sym typeface="Open Sans"/>
              </a:rPr>
              <a:t>Registry MDM is a suitable architectural choice for Sneakerpark. Sneakerpark has no existing existing implementation of an Enterprise data warehouse, and is just starting out on their MDM journey. The application of a Registry MDM will </a:t>
            </a:r>
            <a:r>
              <a:rPr lang="en" sz="2200">
                <a:solidFill>
                  <a:srgbClr val="525C65"/>
                </a:solidFill>
                <a:highlight>
                  <a:schemeClr val="lt1"/>
                </a:highlight>
                <a:latin typeface="Open Sans"/>
                <a:ea typeface="Open Sans"/>
                <a:cs typeface="Open Sans"/>
                <a:sym typeface="Open Sans"/>
              </a:rPr>
              <a:t>serve as a proof of concept of an MDM and </a:t>
            </a:r>
            <a:r>
              <a:rPr lang="en" sz="2200">
                <a:solidFill>
                  <a:srgbClr val="525C65"/>
                </a:solidFill>
                <a:highlight>
                  <a:schemeClr val="lt1"/>
                </a:highlight>
                <a:latin typeface="Open Sans"/>
                <a:ea typeface="Open Sans"/>
                <a:cs typeface="Open Sans"/>
                <a:sym typeface="Open Sans"/>
              </a:rPr>
              <a:t>demonstrate the feasibility and benefits of a full-fledged MDM if </a:t>
            </a:r>
            <a:r>
              <a:rPr lang="en" sz="2200">
                <a:solidFill>
                  <a:srgbClr val="525C65"/>
                </a:solidFill>
                <a:highlight>
                  <a:schemeClr val="lt1"/>
                </a:highlight>
                <a:latin typeface="Open Sans"/>
                <a:ea typeface="Open Sans"/>
                <a:cs typeface="Open Sans"/>
                <a:sym typeface="Open Sans"/>
              </a:rPr>
              <a:t>implemented</a:t>
            </a:r>
            <a:r>
              <a:rPr lang="en" sz="2200">
                <a:solidFill>
                  <a:srgbClr val="525C65"/>
                </a:solidFill>
                <a:highlight>
                  <a:schemeClr val="lt1"/>
                </a:highlight>
                <a:latin typeface="Open Sans"/>
                <a:ea typeface="Open Sans"/>
                <a:cs typeface="Open Sans"/>
                <a:sym typeface="Open Sans"/>
              </a:rPr>
              <a:t> properly in the future.</a:t>
            </a:r>
            <a:endParaRPr sz="2200">
              <a:solidFill>
                <a:srgbClr val="525C65"/>
              </a:solidFill>
              <a:highlight>
                <a:schemeClr val="lt1"/>
              </a:highlight>
              <a:latin typeface="Open Sans"/>
              <a:ea typeface="Open Sans"/>
              <a:cs typeface="Open Sans"/>
              <a:sym typeface="Open Sans"/>
            </a:endParaRPr>
          </a:p>
        </p:txBody>
      </p:sp>
      <p:sp>
        <p:nvSpPr>
          <p:cNvPr id="233" name="Google Shape;233;p17"/>
          <p:cNvSpPr txBox="1"/>
          <p:nvPr/>
        </p:nvSpPr>
        <p:spPr>
          <a:xfrm>
            <a:off x="417200" y="4742100"/>
            <a:ext cx="6774600" cy="2470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600"/>
              </a:spcAft>
              <a:buClr>
                <a:schemeClr val="dk1"/>
              </a:buClr>
              <a:buSzPts val="1100"/>
              <a:buFont typeface="Arial"/>
              <a:buNone/>
            </a:pPr>
            <a:r>
              <a:rPr lang="en" sz="2200">
                <a:solidFill>
                  <a:srgbClr val="525C65"/>
                </a:solidFill>
                <a:highlight>
                  <a:schemeClr val="lt1"/>
                </a:highlight>
                <a:latin typeface="Open Sans"/>
                <a:ea typeface="Open Sans"/>
                <a:cs typeface="Open Sans"/>
                <a:sym typeface="Open Sans"/>
              </a:rPr>
              <a:t>A Registry MDM is also a low-cost pursuit, that will require minimal intrusion in Sneakerpark’s existing application systems. A Registry MDM will also be easier to implement than other architectures, with a single source of master data as the truth.</a:t>
            </a:r>
            <a:endParaRPr sz="2200">
              <a:latin typeface="Open Sans Light"/>
              <a:ea typeface="Open Sans Light"/>
              <a:cs typeface="Open Sans Light"/>
              <a:sym typeface="Open Sans Ligh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2B4E5"/>
        </a:solidFill>
      </p:bgPr>
    </p:bg>
    <p:spTree>
      <p:nvGrpSpPr>
        <p:cNvPr id="237" name="Shape 237"/>
        <p:cNvGrpSpPr/>
        <p:nvPr/>
      </p:nvGrpSpPr>
      <p:grpSpPr>
        <a:xfrm>
          <a:off x="0" y="0"/>
          <a:ext cx="0" cy="0"/>
          <a:chOff x="0" y="0"/>
          <a:chExt cx="0" cy="0"/>
        </a:xfrm>
      </p:grpSpPr>
      <p:sp>
        <p:nvSpPr>
          <p:cNvPr id="238" name="Google Shape;238;p18"/>
          <p:cNvSpPr/>
          <p:nvPr/>
        </p:nvSpPr>
        <p:spPr>
          <a:xfrm>
            <a:off x="539850" y="4051175"/>
            <a:ext cx="6692700" cy="2460000"/>
          </a:xfrm>
          <a:prstGeom prst="rect">
            <a:avLst/>
          </a:prstGeom>
          <a:noFill/>
          <a:ln>
            <a:noFill/>
          </a:ln>
        </p:spPr>
        <p:txBody>
          <a:bodyPr anchorCtr="0" anchor="t" bIns="26775" lIns="26775" spcFirstLastPara="1" rIns="26775" wrap="square" tIns="26775">
            <a:noAutofit/>
          </a:bodyPr>
          <a:lstStyle/>
          <a:p>
            <a:pPr indent="0" lvl="0" marL="0" marR="0" rtl="0" algn="ctr">
              <a:lnSpc>
                <a:spcPct val="150000"/>
              </a:lnSpc>
              <a:spcBef>
                <a:spcPts val="0"/>
              </a:spcBef>
              <a:spcAft>
                <a:spcPts val="0"/>
              </a:spcAft>
              <a:buClr>
                <a:srgbClr val="FFFFFF"/>
              </a:buClr>
              <a:buSzPts val="3000"/>
              <a:buFont typeface="Open Sans"/>
              <a:buNone/>
            </a:pPr>
            <a:r>
              <a:rPr b="1" i="0" lang="en" sz="3000" u="none" cap="none" strike="noStrike">
                <a:solidFill>
                  <a:srgbClr val="FFFFFF"/>
                </a:solidFill>
                <a:latin typeface="Open Sans"/>
                <a:ea typeface="Open Sans"/>
                <a:cs typeface="Open Sans"/>
                <a:sym typeface="Open Sans"/>
              </a:rPr>
              <a:t>Step 6</a:t>
            </a:r>
            <a:endParaRPr b="1" i="0" sz="3000" u="none" cap="none" strike="noStrike">
              <a:solidFill>
                <a:srgbClr val="FFFFFF"/>
              </a:solidFill>
              <a:latin typeface="Open Sans"/>
              <a:ea typeface="Open Sans"/>
              <a:cs typeface="Open Sans"/>
              <a:sym typeface="Open Sans"/>
            </a:endParaRPr>
          </a:p>
          <a:p>
            <a:pPr indent="0" lvl="0" marL="0" marR="0" rtl="0" algn="ctr">
              <a:lnSpc>
                <a:spcPct val="150000"/>
              </a:lnSpc>
              <a:spcBef>
                <a:spcPts val="0"/>
              </a:spcBef>
              <a:spcAft>
                <a:spcPts val="0"/>
              </a:spcAft>
              <a:buClr>
                <a:srgbClr val="FFFFFF"/>
              </a:buClr>
              <a:buSzPts val="3000"/>
              <a:buFont typeface="Open Sans"/>
              <a:buNone/>
            </a:pPr>
            <a:r>
              <a:rPr b="0" i="0" lang="en" sz="3000" u="none" cap="none" strike="noStrike">
                <a:solidFill>
                  <a:srgbClr val="FFFFFF"/>
                </a:solidFill>
                <a:latin typeface="Open Sans"/>
                <a:ea typeface="Open Sans"/>
                <a:cs typeface="Open Sans"/>
                <a:sym typeface="Open Sans"/>
              </a:rPr>
              <a:t>Master Data Management</a:t>
            </a:r>
            <a:endParaRPr b="0" i="0" sz="3000" u="none" cap="none" strike="noStrike">
              <a:solidFill>
                <a:srgbClr val="FFFFFF"/>
              </a:solidFill>
              <a:latin typeface="Open Sans"/>
              <a:ea typeface="Open Sans"/>
              <a:cs typeface="Open Sans"/>
              <a:sym typeface="Open Sans"/>
            </a:endParaRPr>
          </a:p>
          <a:p>
            <a:pPr indent="0" lvl="0" marL="0" marR="0" rtl="0" algn="ctr">
              <a:lnSpc>
                <a:spcPct val="150000"/>
              </a:lnSpc>
              <a:spcBef>
                <a:spcPts val="0"/>
              </a:spcBef>
              <a:spcAft>
                <a:spcPts val="0"/>
              </a:spcAft>
              <a:buClr>
                <a:schemeClr val="lt1"/>
              </a:buClr>
              <a:buSzPts val="3000"/>
              <a:buFont typeface="Open Sans"/>
              <a:buNone/>
            </a:pPr>
            <a:r>
              <a:rPr b="0" i="0" lang="en" sz="3000" u="none" cap="none" strike="noStrike">
                <a:solidFill>
                  <a:schemeClr val="lt1"/>
                </a:solidFill>
                <a:latin typeface="Open Sans"/>
                <a:ea typeface="Open Sans"/>
                <a:cs typeface="Open Sans"/>
                <a:sym typeface="Open Sans"/>
              </a:rPr>
              <a:t>Part 2: Master Record</a:t>
            </a:r>
            <a:endParaRPr b="0" i="0" sz="3000" u="none" cap="none" strike="noStrike">
              <a:solidFill>
                <a:srgbClr val="FFFFFF"/>
              </a:solidFill>
              <a:latin typeface="Open Sans"/>
              <a:ea typeface="Open Sans"/>
              <a:cs typeface="Open Sans"/>
              <a:sym typeface="Open Sans"/>
            </a:endParaRPr>
          </a:p>
        </p:txBody>
      </p:sp>
      <p:sp>
        <p:nvSpPr>
          <p:cNvPr id="239" name="Google Shape;239;p18"/>
          <p:cNvSpPr/>
          <p:nvPr/>
        </p:nvSpPr>
        <p:spPr>
          <a:xfrm>
            <a:off x="3582591" y="3663029"/>
            <a:ext cx="607200" cy="74400"/>
          </a:xfrm>
          <a:prstGeom prst="rect">
            <a:avLst/>
          </a:prstGeom>
          <a:solidFill>
            <a:schemeClr val="lt1"/>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0" i="0" sz="1200" u="none" cap="none" strike="noStrike">
              <a:solidFill>
                <a:srgbClr val="02B4E5"/>
              </a:solidFill>
              <a:latin typeface="Helvetica Neue"/>
              <a:ea typeface="Helvetica Neue"/>
              <a:cs typeface="Helvetica Neue"/>
              <a:sym typeface="Helvetica Neue"/>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19"/>
          <p:cNvSpPr txBox="1"/>
          <p:nvPr>
            <p:ph idx="1" type="body"/>
          </p:nvPr>
        </p:nvSpPr>
        <p:spPr>
          <a:xfrm>
            <a:off x="432450" y="717975"/>
            <a:ext cx="6907500" cy="87804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3000"/>
              <a:buNone/>
            </a:pPr>
            <a:r>
              <a:rPr lang="en" sz="1600">
                <a:solidFill>
                  <a:srgbClr val="525C65"/>
                </a:solidFill>
                <a:highlight>
                  <a:srgbClr val="FFFFFF"/>
                </a:highlight>
                <a:latin typeface="Open Sans"/>
                <a:ea typeface="Open Sans"/>
                <a:cs typeface="Open Sans"/>
                <a:sym typeface="Open Sans"/>
              </a:rPr>
              <a:t>In this step, you will define a set of </a:t>
            </a:r>
            <a:r>
              <a:rPr b="1" lang="en" sz="1600">
                <a:solidFill>
                  <a:srgbClr val="525C65"/>
                </a:solidFill>
                <a:highlight>
                  <a:srgbClr val="FFFFFF"/>
                </a:highlight>
                <a:latin typeface="Open Sans"/>
                <a:ea typeface="Open Sans"/>
                <a:cs typeface="Open Sans"/>
                <a:sym typeface="Open Sans"/>
              </a:rPr>
              <a:t>matching rules</a:t>
            </a:r>
            <a:r>
              <a:rPr lang="en" sz="1600">
                <a:solidFill>
                  <a:srgbClr val="525C65"/>
                </a:solidFill>
                <a:highlight>
                  <a:srgbClr val="FFFFFF"/>
                </a:highlight>
                <a:latin typeface="Open Sans"/>
                <a:ea typeface="Open Sans"/>
                <a:cs typeface="Open Sans"/>
                <a:sym typeface="Open Sans"/>
              </a:rPr>
              <a:t> that will be used by the SneakerPark's MDM Hub to match item and customer entities between the company's different systems.</a:t>
            </a:r>
            <a:endParaRPr sz="1600">
              <a:solidFill>
                <a:srgbClr val="525C65"/>
              </a:solidFill>
              <a:highlight>
                <a:srgbClr val="FFFFFF"/>
              </a:highlight>
              <a:latin typeface="Open Sans"/>
              <a:ea typeface="Open Sans"/>
              <a:cs typeface="Open Sans"/>
              <a:sym typeface="Open Sans"/>
            </a:endParaRPr>
          </a:p>
          <a:p>
            <a:pPr indent="0" lvl="0" marL="0" rtl="0" algn="just">
              <a:lnSpc>
                <a:spcPct val="115000"/>
              </a:lnSpc>
              <a:spcBef>
                <a:spcPts val="1600"/>
              </a:spcBef>
              <a:spcAft>
                <a:spcPts val="0"/>
              </a:spcAft>
              <a:buSzPts val="3000"/>
              <a:buNone/>
            </a:pPr>
            <a:r>
              <a:rPr b="1" lang="en" sz="1600">
                <a:solidFill>
                  <a:srgbClr val="525C65"/>
                </a:solidFill>
                <a:highlight>
                  <a:srgbClr val="FFFFFF"/>
                </a:highlight>
                <a:latin typeface="Open Sans"/>
                <a:ea typeface="Open Sans"/>
                <a:cs typeface="Open Sans"/>
                <a:sym typeface="Open Sans"/>
              </a:rPr>
              <a:t>Please come up with 4 rules - 2 for Items and 2 for Customers </a:t>
            </a:r>
            <a:r>
              <a:rPr lang="en" sz="1600">
                <a:solidFill>
                  <a:srgbClr val="525C65"/>
                </a:solidFill>
                <a:highlight>
                  <a:srgbClr val="FFFFFF"/>
                </a:highlight>
                <a:latin typeface="Open Sans"/>
                <a:ea typeface="Open Sans"/>
                <a:cs typeface="Open Sans"/>
                <a:sym typeface="Open Sans"/>
              </a:rPr>
              <a:t>and list them below.</a:t>
            </a:r>
            <a:endParaRPr sz="1600">
              <a:solidFill>
                <a:srgbClr val="525C65"/>
              </a:solidFill>
              <a:highlight>
                <a:srgbClr val="FFFFFF"/>
              </a:highlight>
              <a:latin typeface="Open Sans"/>
              <a:ea typeface="Open Sans"/>
              <a:cs typeface="Open Sans"/>
              <a:sym typeface="Open Sans"/>
            </a:endParaRPr>
          </a:p>
          <a:p>
            <a:pPr indent="0" lvl="0" marL="0" marR="241300" rtl="0" algn="just">
              <a:lnSpc>
                <a:spcPct val="170000"/>
              </a:lnSpc>
              <a:spcBef>
                <a:spcPts val="3800"/>
              </a:spcBef>
              <a:spcAft>
                <a:spcPts val="0"/>
              </a:spcAft>
              <a:buClr>
                <a:schemeClr val="dk1"/>
              </a:buClr>
              <a:buSzPts val="3000"/>
              <a:buFont typeface="Arial"/>
              <a:buNone/>
            </a:pPr>
            <a:r>
              <a:rPr lang="en" sz="1400">
                <a:solidFill>
                  <a:srgbClr val="525C65"/>
                </a:solidFill>
                <a:highlight>
                  <a:schemeClr val="lt1"/>
                </a:highlight>
                <a:latin typeface="Open Sans"/>
                <a:ea typeface="Open Sans"/>
                <a:cs typeface="Open Sans"/>
                <a:sym typeface="Open Sans"/>
              </a:rPr>
              <a:t>1 – </a:t>
            </a:r>
            <a:r>
              <a:rPr b="1" lang="en" sz="1400">
                <a:solidFill>
                  <a:srgbClr val="525C65"/>
                </a:solidFill>
                <a:highlight>
                  <a:schemeClr val="lt1"/>
                </a:highlight>
                <a:latin typeface="Open Sans"/>
                <a:ea typeface="Open Sans"/>
                <a:cs typeface="Open Sans"/>
                <a:sym typeface="Open Sans"/>
              </a:rPr>
              <a:t>Item</a:t>
            </a:r>
            <a:r>
              <a:rPr lang="en" sz="1400">
                <a:solidFill>
                  <a:srgbClr val="525C65"/>
                </a:solidFill>
                <a:highlight>
                  <a:schemeClr val="lt1"/>
                </a:highlight>
                <a:latin typeface="Open Sans"/>
                <a:ea typeface="Open Sans"/>
                <a:cs typeface="Open Sans"/>
                <a:sym typeface="Open Sans"/>
              </a:rPr>
              <a:t> Primary match rule: match Item data on </a:t>
            </a:r>
            <a:r>
              <a:rPr b="1" lang="en" sz="1400">
                <a:solidFill>
                  <a:srgbClr val="525C65"/>
                </a:solidFill>
                <a:highlight>
                  <a:schemeClr val="lt1"/>
                </a:highlight>
                <a:latin typeface="Open Sans"/>
                <a:ea typeface="Open Sans"/>
                <a:cs typeface="Open Sans"/>
                <a:sym typeface="Open Sans"/>
              </a:rPr>
              <a:t>ItemID</a:t>
            </a:r>
            <a:r>
              <a:rPr lang="en" sz="1400">
                <a:solidFill>
                  <a:srgbClr val="525C65"/>
                </a:solidFill>
                <a:highlight>
                  <a:schemeClr val="lt1"/>
                </a:highlight>
                <a:latin typeface="Open Sans"/>
                <a:ea typeface="Open Sans"/>
                <a:cs typeface="Open Sans"/>
                <a:sym typeface="Open Sans"/>
              </a:rPr>
              <a:t>, </a:t>
            </a:r>
            <a:r>
              <a:rPr lang="en" sz="1400">
                <a:solidFill>
                  <a:srgbClr val="525C65"/>
                </a:solidFill>
                <a:highlight>
                  <a:schemeClr val="lt1"/>
                </a:highlight>
                <a:latin typeface="Open Sans"/>
                <a:ea typeface="Open Sans"/>
                <a:cs typeface="Open Sans"/>
                <a:sym typeface="Open Sans"/>
              </a:rPr>
              <a:t>corresponds</a:t>
            </a:r>
            <a:r>
              <a:rPr lang="en" sz="1400">
                <a:solidFill>
                  <a:srgbClr val="525C65"/>
                </a:solidFill>
                <a:highlight>
                  <a:schemeClr val="lt1"/>
                </a:highlight>
                <a:latin typeface="Open Sans"/>
                <a:ea typeface="Open Sans"/>
                <a:cs typeface="Open Sans"/>
                <a:sym typeface="Open Sans"/>
              </a:rPr>
              <a:t> with matching </a:t>
            </a:r>
            <a:r>
              <a:rPr b="1" lang="en" sz="1400">
                <a:solidFill>
                  <a:srgbClr val="525C65"/>
                </a:solidFill>
                <a:highlight>
                  <a:schemeClr val="lt1"/>
                </a:highlight>
                <a:latin typeface="Open Sans"/>
                <a:ea typeface="Open Sans"/>
                <a:cs typeface="Open Sans"/>
                <a:sym typeface="Open Sans"/>
              </a:rPr>
              <a:t>ProductID </a:t>
            </a:r>
            <a:r>
              <a:rPr lang="en" sz="1400">
                <a:solidFill>
                  <a:srgbClr val="525C65"/>
                </a:solidFill>
                <a:highlight>
                  <a:schemeClr val="lt1"/>
                </a:highlight>
                <a:latin typeface="Open Sans"/>
                <a:ea typeface="Open Sans"/>
                <a:cs typeface="Open Sans"/>
                <a:sym typeface="Open Sans"/>
              </a:rPr>
              <a:t>in </a:t>
            </a:r>
            <a:r>
              <a:rPr lang="en" sz="1400">
                <a:solidFill>
                  <a:srgbClr val="525C65"/>
                </a:solidFill>
                <a:highlight>
                  <a:schemeClr val="lt1"/>
                </a:highlight>
                <a:latin typeface="Open Sans"/>
                <a:ea typeface="Open Sans"/>
                <a:cs typeface="Open Sans"/>
                <a:sym typeface="Open Sans"/>
              </a:rPr>
              <a:t>Listing data</a:t>
            </a:r>
            <a:r>
              <a:rPr b="1" lang="en" sz="1400">
                <a:solidFill>
                  <a:srgbClr val="525C65"/>
                </a:solidFill>
                <a:highlight>
                  <a:schemeClr val="lt1"/>
                </a:highlight>
                <a:latin typeface="Open Sans"/>
                <a:ea typeface="Open Sans"/>
                <a:cs typeface="Open Sans"/>
                <a:sym typeface="Open Sans"/>
              </a:rPr>
              <a:t>. </a:t>
            </a:r>
            <a:r>
              <a:rPr lang="en" sz="1400">
                <a:solidFill>
                  <a:srgbClr val="525C65"/>
                </a:solidFill>
                <a:highlight>
                  <a:schemeClr val="lt1"/>
                </a:highlight>
                <a:latin typeface="Open Sans"/>
                <a:ea typeface="Open Sans"/>
                <a:cs typeface="Open Sans"/>
                <a:sym typeface="Open Sans"/>
              </a:rPr>
              <a:t>Same ItemID -&gt; Same Item.</a:t>
            </a:r>
            <a:endParaRPr>
              <a:latin typeface="Open Sans"/>
              <a:ea typeface="Open Sans"/>
              <a:cs typeface="Open Sans"/>
              <a:sym typeface="Open Sans"/>
            </a:endParaRPr>
          </a:p>
          <a:p>
            <a:pPr indent="0" lvl="0" marL="0" marR="241300" rtl="0" algn="l">
              <a:lnSpc>
                <a:spcPct val="170000"/>
              </a:lnSpc>
              <a:spcBef>
                <a:spcPts val="3800"/>
              </a:spcBef>
              <a:spcAft>
                <a:spcPts val="0"/>
              </a:spcAft>
              <a:buClr>
                <a:schemeClr val="dk1"/>
              </a:buClr>
              <a:buSzPts val="3000"/>
              <a:buFont typeface="Arial"/>
              <a:buNone/>
            </a:pPr>
            <a:r>
              <a:rPr lang="en" sz="1400">
                <a:solidFill>
                  <a:srgbClr val="525C65"/>
                </a:solidFill>
                <a:highlight>
                  <a:schemeClr val="lt1"/>
                </a:highlight>
                <a:latin typeface="Open Sans"/>
                <a:ea typeface="Open Sans"/>
                <a:cs typeface="Open Sans"/>
                <a:sym typeface="Open Sans"/>
              </a:rPr>
              <a:t>2 – </a:t>
            </a:r>
            <a:r>
              <a:rPr b="1" lang="en" sz="1400">
                <a:solidFill>
                  <a:srgbClr val="525C65"/>
                </a:solidFill>
                <a:highlight>
                  <a:schemeClr val="lt1"/>
                </a:highlight>
                <a:latin typeface="Open Sans"/>
                <a:ea typeface="Open Sans"/>
                <a:cs typeface="Open Sans"/>
                <a:sym typeface="Open Sans"/>
              </a:rPr>
              <a:t>Item</a:t>
            </a:r>
            <a:r>
              <a:rPr lang="en" sz="1400">
                <a:solidFill>
                  <a:srgbClr val="525C65"/>
                </a:solidFill>
                <a:highlight>
                  <a:schemeClr val="lt1"/>
                </a:highlight>
                <a:latin typeface="Open Sans"/>
                <a:ea typeface="Open Sans"/>
                <a:cs typeface="Open Sans"/>
                <a:sym typeface="Open Sans"/>
              </a:rPr>
              <a:t>: Secondary match rule: match using combination of </a:t>
            </a:r>
            <a:r>
              <a:rPr b="1" lang="en" sz="1400">
                <a:solidFill>
                  <a:srgbClr val="525C65"/>
                </a:solidFill>
                <a:highlight>
                  <a:schemeClr val="lt1"/>
                </a:highlight>
                <a:latin typeface="Open Sans"/>
                <a:ea typeface="Open Sans"/>
                <a:cs typeface="Open Sans"/>
                <a:sym typeface="Open Sans"/>
              </a:rPr>
              <a:t>BrandName</a:t>
            </a:r>
            <a:r>
              <a:rPr lang="en" sz="1400">
                <a:solidFill>
                  <a:srgbClr val="525C65"/>
                </a:solidFill>
                <a:highlight>
                  <a:schemeClr val="lt1"/>
                </a:highlight>
                <a:latin typeface="Open Sans"/>
                <a:ea typeface="Open Sans"/>
                <a:cs typeface="Open Sans"/>
                <a:sym typeface="Open Sans"/>
              </a:rPr>
              <a:t>, </a:t>
            </a:r>
            <a:r>
              <a:rPr b="1" lang="en" sz="1400">
                <a:solidFill>
                  <a:srgbClr val="525C65"/>
                </a:solidFill>
                <a:highlight>
                  <a:schemeClr val="lt1"/>
                </a:highlight>
                <a:latin typeface="Open Sans"/>
                <a:ea typeface="Open Sans"/>
                <a:cs typeface="Open Sans"/>
                <a:sym typeface="Open Sans"/>
              </a:rPr>
              <a:t>ItemName</a:t>
            </a:r>
            <a:r>
              <a:rPr lang="en" sz="1400">
                <a:solidFill>
                  <a:srgbClr val="525C65"/>
                </a:solidFill>
                <a:highlight>
                  <a:schemeClr val="lt1"/>
                </a:highlight>
                <a:latin typeface="Open Sans"/>
                <a:ea typeface="Open Sans"/>
                <a:cs typeface="Open Sans"/>
                <a:sym typeface="Open Sans"/>
              </a:rPr>
              <a:t>, and </a:t>
            </a:r>
            <a:r>
              <a:rPr b="1" lang="en" sz="1400">
                <a:solidFill>
                  <a:srgbClr val="525C65"/>
                </a:solidFill>
                <a:highlight>
                  <a:schemeClr val="lt1"/>
                </a:highlight>
                <a:latin typeface="Open Sans"/>
                <a:ea typeface="Open Sans"/>
                <a:cs typeface="Open Sans"/>
                <a:sym typeface="Open Sans"/>
              </a:rPr>
              <a:t>Type, SellerID</a:t>
            </a:r>
            <a:r>
              <a:rPr lang="en" sz="1400">
                <a:solidFill>
                  <a:srgbClr val="525C65"/>
                </a:solidFill>
                <a:highlight>
                  <a:schemeClr val="lt1"/>
                </a:highlight>
                <a:latin typeface="Open Sans"/>
                <a:ea typeface="Open Sans"/>
                <a:cs typeface="Open Sans"/>
                <a:sym typeface="Open Sans"/>
              </a:rPr>
              <a:t>. Confidence threshold of 70% with this rule. In Listing data, </a:t>
            </a:r>
            <a:r>
              <a:rPr b="1" lang="en" sz="1400">
                <a:solidFill>
                  <a:srgbClr val="525C65"/>
                </a:solidFill>
                <a:highlight>
                  <a:schemeClr val="lt1"/>
                </a:highlight>
                <a:latin typeface="Open Sans"/>
                <a:ea typeface="Open Sans"/>
                <a:cs typeface="Open Sans"/>
                <a:sym typeface="Open Sans"/>
              </a:rPr>
              <a:t>BrandName</a:t>
            </a:r>
            <a:r>
              <a:rPr lang="en" sz="1400">
                <a:solidFill>
                  <a:srgbClr val="525C65"/>
                </a:solidFill>
                <a:highlight>
                  <a:schemeClr val="lt1"/>
                </a:highlight>
                <a:latin typeface="Open Sans"/>
                <a:ea typeface="Open Sans"/>
                <a:cs typeface="Open Sans"/>
                <a:sym typeface="Open Sans"/>
              </a:rPr>
              <a:t> matches with </a:t>
            </a:r>
            <a:r>
              <a:rPr b="1" lang="en" sz="1400">
                <a:solidFill>
                  <a:srgbClr val="525C65"/>
                </a:solidFill>
                <a:highlight>
                  <a:schemeClr val="lt1"/>
                </a:highlight>
                <a:latin typeface="Open Sans"/>
                <a:ea typeface="Open Sans"/>
                <a:cs typeface="Open Sans"/>
                <a:sym typeface="Open Sans"/>
              </a:rPr>
              <a:t>Brand</a:t>
            </a:r>
            <a:r>
              <a:rPr lang="en" sz="1400">
                <a:solidFill>
                  <a:srgbClr val="525C65"/>
                </a:solidFill>
                <a:highlight>
                  <a:schemeClr val="lt1"/>
                </a:highlight>
                <a:latin typeface="Open Sans"/>
                <a:ea typeface="Open Sans"/>
                <a:cs typeface="Open Sans"/>
                <a:sym typeface="Open Sans"/>
              </a:rPr>
              <a:t>, and </a:t>
            </a:r>
            <a:r>
              <a:rPr b="1" lang="en" sz="1400">
                <a:solidFill>
                  <a:srgbClr val="525C65"/>
                </a:solidFill>
                <a:highlight>
                  <a:schemeClr val="lt1"/>
                </a:highlight>
                <a:latin typeface="Open Sans"/>
                <a:ea typeface="Open Sans"/>
                <a:cs typeface="Open Sans"/>
                <a:sym typeface="Open Sans"/>
              </a:rPr>
              <a:t>ShoeType</a:t>
            </a:r>
            <a:r>
              <a:rPr lang="en" sz="1400">
                <a:solidFill>
                  <a:srgbClr val="525C65"/>
                </a:solidFill>
                <a:highlight>
                  <a:schemeClr val="lt1"/>
                </a:highlight>
                <a:latin typeface="Open Sans"/>
                <a:ea typeface="Open Sans"/>
                <a:cs typeface="Open Sans"/>
                <a:sym typeface="Open Sans"/>
              </a:rPr>
              <a:t> with </a:t>
            </a:r>
            <a:r>
              <a:rPr b="1" lang="en" sz="1400">
                <a:solidFill>
                  <a:srgbClr val="525C65"/>
                </a:solidFill>
                <a:highlight>
                  <a:schemeClr val="lt1"/>
                </a:highlight>
                <a:latin typeface="Open Sans"/>
                <a:ea typeface="Open Sans"/>
                <a:cs typeface="Open Sans"/>
                <a:sym typeface="Open Sans"/>
              </a:rPr>
              <a:t>Type</a:t>
            </a:r>
            <a:r>
              <a:rPr lang="en" sz="1400">
                <a:solidFill>
                  <a:srgbClr val="525C65"/>
                </a:solidFill>
                <a:highlight>
                  <a:schemeClr val="lt1"/>
                </a:highlight>
                <a:latin typeface="Open Sans"/>
                <a:ea typeface="Open Sans"/>
                <a:cs typeface="Open Sans"/>
                <a:sym typeface="Open Sans"/>
              </a:rPr>
              <a:t>.</a:t>
            </a:r>
            <a:endParaRPr sz="1600">
              <a:solidFill>
                <a:srgbClr val="525C65"/>
              </a:solidFill>
              <a:highlight>
                <a:srgbClr val="FFFFFF"/>
              </a:highlight>
              <a:latin typeface="Open Sans"/>
              <a:ea typeface="Open Sans"/>
              <a:cs typeface="Open Sans"/>
              <a:sym typeface="Open Sans"/>
            </a:endParaRPr>
          </a:p>
          <a:p>
            <a:pPr indent="0" lvl="0" marL="0" marR="241300" rtl="0" algn="just">
              <a:lnSpc>
                <a:spcPct val="170000"/>
              </a:lnSpc>
              <a:spcBef>
                <a:spcPts val="3800"/>
              </a:spcBef>
              <a:spcAft>
                <a:spcPts val="0"/>
              </a:spcAft>
              <a:buSzPts val="3000"/>
              <a:buNone/>
            </a:pPr>
            <a:r>
              <a:rPr lang="en" sz="1400">
                <a:solidFill>
                  <a:srgbClr val="525C65"/>
                </a:solidFill>
                <a:highlight>
                  <a:srgbClr val="FFFFFF"/>
                </a:highlight>
                <a:latin typeface="Open Sans"/>
                <a:ea typeface="Open Sans"/>
                <a:cs typeface="Open Sans"/>
                <a:sym typeface="Open Sans"/>
              </a:rPr>
              <a:t>3 - </a:t>
            </a:r>
            <a:r>
              <a:rPr b="1" lang="en" sz="1400">
                <a:solidFill>
                  <a:srgbClr val="525C65"/>
                </a:solidFill>
                <a:highlight>
                  <a:srgbClr val="FFFFFF"/>
                </a:highlight>
                <a:latin typeface="Open Sans"/>
                <a:ea typeface="Open Sans"/>
                <a:cs typeface="Open Sans"/>
                <a:sym typeface="Open Sans"/>
              </a:rPr>
              <a:t>Customer</a:t>
            </a:r>
            <a:r>
              <a:rPr lang="en" sz="1400">
                <a:solidFill>
                  <a:srgbClr val="525C65"/>
                </a:solidFill>
                <a:highlight>
                  <a:srgbClr val="FFFFFF"/>
                </a:highlight>
                <a:latin typeface="Open Sans"/>
                <a:ea typeface="Open Sans"/>
                <a:cs typeface="Open Sans"/>
                <a:sym typeface="Open Sans"/>
              </a:rPr>
              <a:t>: Primary match rule: match Customer data on </a:t>
            </a:r>
            <a:r>
              <a:rPr b="1" lang="en" sz="1400">
                <a:solidFill>
                  <a:srgbClr val="525C65"/>
                </a:solidFill>
                <a:highlight>
                  <a:srgbClr val="FFFFFF"/>
                </a:highlight>
                <a:latin typeface="Open Sans"/>
                <a:ea typeface="Open Sans"/>
                <a:cs typeface="Open Sans"/>
                <a:sym typeface="Open Sans"/>
              </a:rPr>
              <a:t>userID, </a:t>
            </a:r>
            <a:r>
              <a:rPr lang="en" sz="1400">
                <a:solidFill>
                  <a:srgbClr val="525C65"/>
                </a:solidFill>
                <a:highlight>
                  <a:srgbClr val="FFFFFF"/>
                </a:highlight>
                <a:latin typeface="Open Sans"/>
                <a:ea typeface="Open Sans"/>
                <a:cs typeface="Open Sans"/>
                <a:sym typeface="Open Sans"/>
              </a:rPr>
              <a:t>corresponds with </a:t>
            </a:r>
            <a:r>
              <a:rPr b="1" lang="en" sz="1400">
                <a:solidFill>
                  <a:srgbClr val="525C65"/>
                </a:solidFill>
                <a:highlight>
                  <a:srgbClr val="FFFFFF"/>
                </a:highlight>
                <a:latin typeface="Open Sans"/>
                <a:ea typeface="Open Sans"/>
                <a:cs typeface="Open Sans"/>
                <a:sym typeface="Open Sans"/>
              </a:rPr>
              <a:t>SellerID </a:t>
            </a:r>
            <a:r>
              <a:rPr lang="en" sz="1400">
                <a:solidFill>
                  <a:srgbClr val="525C65"/>
                </a:solidFill>
                <a:highlight>
                  <a:srgbClr val="FFFFFF"/>
                </a:highlight>
                <a:latin typeface="Open Sans"/>
                <a:ea typeface="Open Sans"/>
                <a:cs typeface="Open Sans"/>
                <a:sym typeface="Open Sans"/>
              </a:rPr>
              <a:t>in Listings and Items. Same userID -&gt; Same Customer.</a:t>
            </a:r>
            <a:endParaRPr sz="1400">
              <a:solidFill>
                <a:srgbClr val="525C65"/>
              </a:solidFill>
              <a:highlight>
                <a:srgbClr val="FFFFFF"/>
              </a:highlight>
              <a:latin typeface="Open Sans"/>
              <a:ea typeface="Open Sans"/>
              <a:cs typeface="Open Sans"/>
              <a:sym typeface="Open Sans"/>
            </a:endParaRPr>
          </a:p>
          <a:p>
            <a:pPr indent="0" lvl="0" marL="0" marR="241300" rtl="0" algn="just">
              <a:lnSpc>
                <a:spcPct val="170000"/>
              </a:lnSpc>
              <a:spcBef>
                <a:spcPts val="3800"/>
              </a:spcBef>
              <a:spcAft>
                <a:spcPts val="0"/>
              </a:spcAft>
              <a:buSzPts val="3000"/>
              <a:buNone/>
            </a:pPr>
            <a:r>
              <a:rPr lang="en" sz="1400">
                <a:solidFill>
                  <a:srgbClr val="525C65"/>
                </a:solidFill>
                <a:highlight>
                  <a:srgbClr val="FFFFFF"/>
                </a:highlight>
                <a:latin typeface="Open Sans"/>
                <a:ea typeface="Open Sans"/>
                <a:cs typeface="Open Sans"/>
                <a:sym typeface="Open Sans"/>
              </a:rPr>
              <a:t>4 - Customer: Secondary match rule: match Customer data on combination of </a:t>
            </a:r>
            <a:r>
              <a:rPr b="1" lang="en" sz="1400">
                <a:solidFill>
                  <a:srgbClr val="525C65"/>
                </a:solidFill>
                <a:highlight>
                  <a:srgbClr val="FFFFFF"/>
                </a:highlight>
                <a:latin typeface="Open Sans"/>
                <a:ea typeface="Open Sans"/>
                <a:cs typeface="Open Sans"/>
                <a:sym typeface="Open Sans"/>
              </a:rPr>
              <a:t>FirstName</a:t>
            </a:r>
            <a:r>
              <a:rPr lang="en" sz="1400">
                <a:solidFill>
                  <a:srgbClr val="525C65"/>
                </a:solidFill>
                <a:highlight>
                  <a:srgbClr val="FFFFFF"/>
                </a:highlight>
                <a:latin typeface="Open Sans"/>
                <a:ea typeface="Open Sans"/>
                <a:cs typeface="Open Sans"/>
                <a:sym typeface="Open Sans"/>
              </a:rPr>
              <a:t> and </a:t>
            </a:r>
            <a:r>
              <a:rPr b="1" lang="en" sz="1400">
                <a:solidFill>
                  <a:srgbClr val="525C65"/>
                </a:solidFill>
                <a:highlight>
                  <a:srgbClr val="FFFFFF"/>
                </a:highlight>
                <a:latin typeface="Open Sans"/>
                <a:ea typeface="Open Sans"/>
                <a:cs typeface="Open Sans"/>
                <a:sym typeface="Open Sans"/>
              </a:rPr>
              <a:t>LastName</a:t>
            </a:r>
            <a:r>
              <a:rPr lang="en" sz="1400">
                <a:solidFill>
                  <a:srgbClr val="525C65"/>
                </a:solidFill>
                <a:highlight>
                  <a:srgbClr val="FFFFFF"/>
                </a:highlight>
                <a:latin typeface="Open Sans"/>
                <a:ea typeface="Open Sans"/>
                <a:cs typeface="Open Sans"/>
                <a:sym typeface="Open Sans"/>
              </a:rPr>
              <a:t>, </a:t>
            </a:r>
            <a:r>
              <a:rPr b="1" lang="en" sz="1400">
                <a:solidFill>
                  <a:srgbClr val="525C65"/>
                </a:solidFill>
                <a:highlight>
                  <a:srgbClr val="FFFFFF"/>
                </a:highlight>
                <a:latin typeface="Open Sans"/>
                <a:ea typeface="Open Sans"/>
                <a:cs typeface="Open Sans"/>
                <a:sym typeface="Open Sans"/>
              </a:rPr>
              <a:t>Email. </a:t>
            </a:r>
            <a:r>
              <a:rPr lang="en" sz="1400">
                <a:solidFill>
                  <a:srgbClr val="525C65"/>
                </a:solidFill>
                <a:highlight>
                  <a:srgbClr val="FFFFFF"/>
                </a:highlight>
                <a:latin typeface="Open Sans"/>
                <a:ea typeface="Open Sans"/>
                <a:cs typeface="Open Sans"/>
                <a:sym typeface="Open Sans"/>
              </a:rPr>
              <a:t>Confidence threshold of 80% with this rule. </a:t>
            </a:r>
            <a:endParaRPr sz="1400">
              <a:solidFill>
                <a:srgbClr val="525C65"/>
              </a:solidFill>
              <a:highlight>
                <a:srgbClr val="FFFFFF"/>
              </a:highlight>
              <a:latin typeface="Open Sans"/>
              <a:ea typeface="Open Sans"/>
              <a:cs typeface="Open Sans"/>
              <a:sym typeface="Open Sans"/>
            </a:endParaRPr>
          </a:p>
          <a:p>
            <a:pPr indent="0" lvl="0" marL="241300" marR="241300" rtl="0" algn="just">
              <a:lnSpc>
                <a:spcPct val="170000"/>
              </a:lnSpc>
              <a:spcBef>
                <a:spcPts val="3800"/>
              </a:spcBef>
              <a:spcAft>
                <a:spcPts val="0"/>
              </a:spcAft>
              <a:buSzPts val="3000"/>
              <a:buNone/>
            </a:pPr>
            <a:r>
              <a:t/>
            </a:r>
            <a:endParaRPr sz="1600">
              <a:solidFill>
                <a:srgbClr val="525C65"/>
              </a:solidFill>
              <a:highlight>
                <a:srgbClr val="FFFFFF"/>
              </a:highlight>
              <a:latin typeface="Open Sans"/>
              <a:ea typeface="Open Sans"/>
              <a:cs typeface="Open Sans"/>
              <a:sym typeface="Open Sans"/>
            </a:endParaRPr>
          </a:p>
          <a:p>
            <a:pPr indent="0" lvl="0" marL="241300" marR="241300" rtl="0" algn="just">
              <a:lnSpc>
                <a:spcPct val="170000"/>
              </a:lnSpc>
              <a:spcBef>
                <a:spcPts val="3800"/>
              </a:spcBef>
              <a:spcAft>
                <a:spcPts val="0"/>
              </a:spcAft>
              <a:buSzPts val="3000"/>
              <a:buNone/>
            </a:pPr>
            <a:r>
              <a:t/>
            </a:r>
            <a:endParaRPr sz="1600">
              <a:solidFill>
                <a:srgbClr val="525C65"/>
              </a:solidFill>
              <a:highlight>
                <a:srgbClr val="FFFFFF"/>
              </a:highlight>
              <a:latin typeface="Open Sans"/>
              <a:ea typeface="Open Sans"/>
              <a:cs typeface="Open Sans"/>
              <a:sym typeface="Open Sans"/>
            </a:endParaRPr>
          </a:p>
          <a:p>
            <a:pPr indent="0" lvl="0" marL="241300" marR="241300" rtl="0" algn="just">
              <a:lnSpc>
                <a:spcPct val="170000"/>
              </a:lnSpc>
              <a:spcBef>
                <a:spcPts val="3800"/>
              </a:spcBef>
              <a:spcAft>
                <a:spcPts val="0"/>
              </a:spcAft>
              <a:buSzPts val="3000"/>
              <a:buNone/>
            </a:pPr>
            <a:r>
              <a:t/>
            </a:r>
            <a:endParaRPr sz="1600">
              <a:solidFill>
                <a:srgbClr val="525C65"/>
              </a:solidFill>
              <a:highlight>
                <a:srgbClr val="FFFFFF"/>
              </a:highlight>
              <a:latin typeface="Open Sans"/>
              <a:ea typeface="Open Sans"/>
              <a:cs typeface="Open Sans"/>
              <a:sym typeface="Open Sans"/>
            </a:endParaRPr>
          </a:p>
          <a:p>
            <a:pPr indent="0" lvl="0" marL="0" marR="241300" rtl="0" algn="just">
              <a:lnSpc>
                <a:spcPct val="170000"/>
              </a:lnSpc>
              <a:spcBef>
                <a:spcPts val="3800"/>
              </a:spcBef>
              <a:spcAft>
                <a:spcPts val="0"/>
              </a:spcAft>
              <a:buClr>
                <a:schemeClr val="dk1"/>
              </a:buClr>
              <a:buSzPts val="1100"/>
              <a:buFont typeface="Arial"/>
              <a:buNone/>
            </a:pPr>
            <a:r>
              <a:t/>
            </a:r>
            <a:endParaRPr sz="1400">
              <a:solidFill>
                <a:srgbClr val="525C65"/>
              </a:solidFill>
              <a:highlight>
                <a:srgbClr val="FFFFFF"/>
              </a:highlight>
              <a:latin typeface="Open Sans"/>
              <a:ea typeface="Open Sans"/>
              <a:cs typeface="Open Sans"/>
              <a:sym typeface="Open Sans"/>
            </a:endParaRPr>
          </a:p>
          <a:p>
            <a:pPr indent="0" lvl="0" marL="241300" marR="241300" rtl="0" algn="just">
              <a:lnSpc>
                <a:spcPct val="170000"/>
              </a:lnSpc>
              <a:spcBef>
                <a:spcPts val="3800"/>
              </a:spcBef>
              <a:spcAft>
                <a:spcPts val="0"/>
              </a:spcAft>
              <a:buClr>
                <a:schemeClr val="dk1"/>
              </a:buClr>
              <a:buSzPts val="1100"/>
              <a:buFont typeface="Arial"/>
              <a:buNone/>
            </a:pPr>
            <a:r>
              <a:t/>
            </a:r>
            <a:endParaRPr sz="1600">
              <a:solidFill>
                <a:srgbClr val="525C65"/>
              </a:solidFill>
              <a:highlight>
                <a:srgbClr val="FFFFFF"/>
              </a:highlight>
              <a:latin typeface="Open Sans"/>
              <a:ea typeface="Open Sans"/>
              <a:cs typeface="Open Sans"/>
              <a:sym typeface="Open Sans"/>
            </a:endParaRPr>
          </a:p>
          <a:p>
            <a:pPr indent="0" lvl="0" marL="0" rtl="0" algn="just">
              <a:lnSpc>
                <a:spcPct val="115000"/>
              </a:lnSpc>
              <a:spcBef>
                <a:spcPts val="0"/>
              </a:spcBef>
              <a:spcAft>
                <a:spcPts val="0"/>
              </a:spcAft>
              <a:buSzPts val="3000"/>
              <a:buNone/>
            </a:pPr>
            <a:r>
              <a:t/>
            </a:r>
            <a:endParaRPr sz="1600">
              <a:solidFill>
                <a:srgbClr val="525C65"/>
              </a:solidFill>
              <a:highlight>
                <a:srgbClr val="FFFFFF"/>
              </a:highlight>
              <a:latin typeface="Open Sans"/>
              <a:ea typeface="Open Sans"/>
              <a:cs typeface="Open Sans"/>
              <a:sym typeface="Open Sans"/>
            </a:endParaRPr>
          </a:p>
          <a:p>
            <a:pPr indent="0" lvl="0" marL="0" rtl="0" algn="just">
              <a:lnSpc>
                <a:spcPct val="115000"/>
              </a:lnSpc>
              <a:spcBef>
                <a:spcPts val="1600"/>
              </a:spcBef>
              <a:spcAft>
                <a:spcPts val="0"/>
              </a:spcAft>
              <a:buSzPts val="3000"/>
              <a:buNone/>
            </a:pPr>
            <a:r>
              <a:t/>
            </a:r>
            <a:endParaRPr sz="1600">
              <a:solidFill>
                <a:srgbClr val="525C65"/>
              </a:solidFill>
              <a:highlight>
                <a:srgbClr val="FFFFFF"/>
              </a:highlight>
              <a:latin typeface="Open Sans"/>
              <a:ea typeface="Open Sans"/>
              <a:cs typeface="Open Sans"/>
              <a:sym typeface="Open Sans"/>
            </a:endParaRPr>
          </a:p>
          <a:p>
            <a:pPr indent="0" lvl="0" marL="0" rtl="0" algn="just">
              <a:lnSpc>
                <a:spcPct val="115000"/>
              </a:lnSpc>
              <a:spcBef>
                <a:spcPts val="1600"/>
              </a:spcBef>
              <a:spcAft>
                <a:spcPts val="1600"/>
              </a:spcAft>
              <a:buSzPts val="3000"/>
              <a:buNone/>
            </a:pPr>
            <a:r>
              <a:t/>
            </a:r>
            <a:endParaRPr sz="1600">
              <a:solidFill>
                <a:srgbClr val="525C65"/>
              </a:solidFill>
              <a:highlight>
                <a:srgbClr val="FFFFFF"/>
              </a:highlight>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4"/>
          <p:cNvSpPr txBox="1"/>
          <p:nvPr>
            <p:ph type="title"/>
          </p:nvPr>
        </p:nvSpPr>
        <p:spPr>
          <a:xfrm>
            <a:off x="264895" y="184471"/>
            <a:ext cx="7242600" cy="1119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000"/>
              <a:buNone/>
            </a:pPr>
            <a:r>
              <a:rPr lang="en"/>
              <a:t>Background</a:t>
            </a:r>
            <a:endParaRPr/>
          </a:p>
        </p:txBody>
      </p:sp>
      <p:sp>
        <p:nvSpPr>
          <p:cNvPr id="141" name="Google Shape;141;p4"/>
          <p:cNvSpPr txBox="1"/>
          <p:nvPr>
            <p:ph idx="1" type="body"/>
          </p:nvPr>
        </p:nvSpPr>
        <p:spPr>
          <a:xfrm>
            <a:off x="264900" y="1420950"/>
            <a:ext cx="6932700" cy="8332800"/>
          </a:xfrm>
          <a:prstGeom prst="rect">
            <a:avLst/>
          </a:prstGeom>
          <a:noFill/>
          <a:ln>
            <a:noFill/>
          </a:ln>
        </p:spPr>
        <p:txBody>
          <a:bodyPr anchorCtr="0" anchor="t" bIns="91425" lIns="91425" spcFirstLastPara="1" rIns="91425" wrap="square" tIns="91425">
            <a:noAutofit/>
          </a:bodyPr>
          <a:lstStyle/>
          <a:p>
            <a:pPr indent="-336550" lvl="0" marL="457200" rtl="0" algn="just">
              <a:lnSpc>
                <a:spcPct val="150000"/>
              </a:lnSpc>
              <a:spcBef>
                <a:spcPts val="0"/>
              </a:spcBef>
              <a:spcAft>
                <a:spcPts val="0"/>
              </a:spcAft>
              <a:buClr>
                <a:srgbClr val="525C65"/>
              </a:buClr>
              <a:buSzPts val="1700"/>
              <a:buFont typeface="Open Sans"/>
              <a:buChar char="●"/>
            </a:pPr>
            <a:r>
              <a:rPr b="1" lang="en" sz="1700">
                <a:solidFill>
                  <a:srgbClr val="525C65"/>
                </a:solidFill>
                <a:highlight>
                  <a:srgbClr val="FFFFFF"/>
                </a:highlight>
                <a:latin typeface="Open Sans"/>
                <a:ea typeface="Open Sans"/>
                <a:cs typeface="Open Sans"/>
                <a:sym typeface="Open Sans"/>
              </a:rPr>
              <a:t>SneakerPark</a:t>
            </a:r>
            <a:r>
              <a:rPr lang="en" sz="1700">
                <a:solidFill>
                  <a:srgbClr val="525C65"/>
                </a:solidFill>
                <a:highlight>
                  <a:srgbClr val="FFFFFF"/>
                </a:highlight>
                <a:latin typeface="Open Sans"/>
                <a:ea typeface="Open Sans"/>
                <a:cs typeface="Open Sans"/>
                <a:sym typeface="Open Sans"/>
              </a:rPr>
              <a:t> is an online shoe reseller that allows people to buy and sell used and new shoes. Buyers can bid for shoes or buy them outright, and sellers can set a price or sell to the highest bidder.</a:t>
            </a:r>
            <a:endParaRPr sz="1700">
              <a:solidFill>
                <a:srgbClr val="525C65"/>
              </a:solidFill>
              <a:highlight>
                <a:srgbClr val="FFFFFF"/>
              </a:highlight>
              <a:latin typeface="Open Sans"/>
              <a:ea typeface="Open Sans"/>
              <a:cs typeface="Open Sans"/>
              <a:sym typeface="Open Sans"/>
            </a:endParaRPr>
          </a:p>
          <a:p>
            <a:pPr indent="-336550" lvl="0" marL="457200" rtl="0" algn="just">
              <a:lnSpc>
                <a:spcPct val="150000"/>
              </a:lnSpc>
              <a:spcBef>
                <a:spcPts val="0"/>
              </a:spcBef>
              <a:spcAft>
                <a:spcPts val="0"/>
              </a:spcAft>
              <a:buClr>
                <a:srgbClr val="525C65"/>
              </a:buClr>
              <a:buSzPts val="1700"/>
              <a:buFont typeface="Open Sans"/>
              <a:buChar char="●"/>
            </a:pPr>
            <a:r>
              <a:rPr lang="en" sz="1700">
                <a:solidFill>
                  <a:srgbClr val="525C65"/>
                </a:solidFill>
                <a:highlight>
                  <a:srgbClr val="FFFFFF"/>
                </a:highlight>
                <a:latin typeface="Open Sans"/>
                <a:ea typeface="Open Sans"/>
                <a:cs typeface="Open Sans"/>
                <a:sym typeface="Open Sans"/>
              </a:rPr>
              <a:t>Each buyer and seller must have an active account in order to sell, bid, or purchase sneakers using SneakerPark’s website.</a:t>
            </a:r>
            <a:endParaRPr sz="1700">
              <a:solidFill>
                <a:srgbClr val="525C65"/>
              </a:solidFill>
              <a:highlight>
                <a:srgbClr val="FFFFFF"/>
              </a:highlight>
              <a:latin typeface="Open Sans"/>
              <a:ea typeface="Open Sans"/>
              <a:cs typeface="Open Sans"/>
              <a:sym typeface="Open Sans"/>
            </a:endParaRPr>
          </a:p>
          <a:p>
            <a:pPr indent="-336550" lvl="0" marL="457200" rtl="0" algn="just">
              <a:lnSpc>
                <a:spcPct val="150000"/>
              </a:lnSpc>
              <a:spcBef>
                <a:spcPts val="0"/>
              </a:spcBef>
              <a:spcAft>
                <a:spcPts val="0"/>
              </a:spcAft>
              <a:buClr>
                <a:srgbClr val="525C65"/>
              </a:buClr>
              <a:buSzPts val="1700"/>
              <a:buFont typeface="Open Sans"/>
              <a:buChar char="●"/>
            </a:pPr>
            <a:r>
              <a:rPr lang="en" sz="1700">
                <a:solidFill>
                  <a:srgbClr val="525C65"/>
                </a:solidFill>
                <a:highlight>
                  <a:srgbClr val="FFFFFF"/>
                </a:highlight>
                <a:latin typeface="Open Sans"/>
                <a:ea typeface="Open Sans"/>
                <a:cs typeface="Open Sans"/>
                <a:sym typeface="Open Sans"/>
              </a:rPr>
              <a:t>SneakerPark authenticates the shoes before shipping them to the buyer, so before listing an item, the seller must ship it to SneakerPark’s warehouse. Upon receipt, SneakerPark assigns an item number to each pair of sneakers and notifies the seller that they are now free to list their item. If the item is not listed within 45 days, SneakerPark returns it to the seller and sends an invoice to the seller for the shipping cost.</a:t>
            </a:r>
            <a:endParaRPr sz="1700">
              <a:solidFill>
                <a:srgbClr val="525C65"/>
              </a:solidFill>
              <a:highlight>
                <a:srgbClr val="FFFFFF"/>
              </a:highlight>
              <a:latin typeface="Open Sans"/>
              <a:ea typeface="Open Sans"/>
              <a:cs typeface="Open Sans"/>
              <a:sym typeface="Open Sans"/>
            </a:endParaRPr>
          </a:p>
          <a:p>
            <a:pPr indent="-336550" lvl="0" marL="457200" rtl="0" algn="just">
              <a:lnSpc>
                <a:spcPct val="150000"/>
              </a:lnSpc>
              <a:spcBef>
                <a:spcPts val="0"/>
              </a:spcBef>
              <a:spcAft>
                <a:spcPts val="0"/>
              </a:spcAft>
              <a:buClr>
                <a:srgbClr val="525C65"/>
              </a:buClr>
              <a:buSzPts val="1700"/>
              <a:buFont typeface="Open Sans"/>
              <a:buChar char="●"/>
            </a:pPr>
            <a:r>
              <a:rPr lang="en" sz="1700">
                <a:solidFill>
                  <a:srgbClr val="525C65"/>
                </a:solidFill>
                <a:highlight>
                  <a:srgbClr val="FFFFFF"/>
                </a:highlight>
                <a:latin typeface="Open Sans"/>
                <a:ea typeface="Open Sans"/>
                <a:cs typeface="Open Sans"/>
                <a:sym typeface="Open Sans"/>
              </a:rPr>
              <a:t>If the item is found to be inauthentic or in an unacceptable condition, it is also returned back to the seller in a similar fashion.</a:t>
            </a:r>
            <a:endParaRPr sz="1700">
              <a:solidFill>
                <a:srgbClr val="525C65"/>
              </a:solidFill>
              <a:highlight>
                <a:srgbClr val="FFFFFF"/>
              </a:highlight>
              <a:latin typeface="Open Sans"/>
              <a:ea typeface="Open Sans"/>
              <a:cs typeface="Open Sans"/>
              <a:sym typeface="Open Sans"/>
            </a:endParaRPr>
          </a:p>
          <a:p>
            <a:pPr indent="-336550" lvl="0" marL="457200" rtl="0" algn="just">
              <a:lnSpc>
                <a:spcPct val="150000"/>
              </a:lnSpc>
              <a:spcBef>
                <a:spcPts val="0"/>
              </a:spcBef>
              <a:spcAft>
                <a:spcPts val="0"/>
              </a:spcAft>
              <a:buClr>
                <a:srgbClr val="525C65"/>
              </a:buClr>
              <a:buSzPts val="1700"/>
              <a:buFont typeface="Open Sans"/>
              <a:buChar char="●"/>
            </a:pPr>
            <a:r>
              <a:rPr lang="en" sz="1700">
                <a:solidFill>
                  <a:srgbClr val="525C65"/>
                </a:solidFill>
                <a:highlight>
                  <a:srgbClr val="FFFFFF"/>
                </a:highlight>
                <a:latin typeface="Open Sans"/>
                <a:ea typeface="Open Sans"/>
                <a:cs typeface="Open Sans"/>
                <a:sym typeface="Open Sans"/>
              </a:rPr>
              <a:t>When the item sells, the buyer’s account is credited with the purchase price minus the SneakerPark service fee and shipping fees to deliver the item to the buyer.</a:t>
            </a:r>
            <a:endParaRPr sz="1700">
              <a:solidFill>
                <a:srgbClr val="525C65"/>
              </a:solidFill>
              <a:highlight>
                <a:srgbClr val="FFFFFF"/>
              </a:highlight>
              <a:latin typeface="Open Sans"/>
              <a:ea typeface="Open Sans"/>
              <a:cs typeface="Open Sans"/>
              <a:sym typeface="Open Sans"/>
            </a:endParaRPr>
          </a:p>
          <a:p>
            <a:pPr indent="-336550" lvl="0" marL="457200" rtl="0" algn="just">
              <a:lnSpc>
                <a:spcPct val="150000"/>
              </a:lnSpc>
              <a:spcBef>
                <a:spcPts val="0"/>
              </a:spcBef>
              <a:spcAft>
                <a:spcPts val="0"/>
              </a:spcAft>
              <a:buClr>
                <a:srgbClr val="525C65"/>
              </a:buClr>
              <a:buSzPts val="1700"/>
              <a:buFont typeface="Open Sans"/>
              <a:buChar char="●"/>
            </a:pPr>
            <a:r>
              <a:rPr lang="en" sz="1700">
                <a:solidFill>
                  <a:srgbClr val="525C65"/>
                </a:solidFill>
                <a:highlight>
                  <a:srgbClr val="FFFFFF"/>
                </a:highlight>
                <a:latin typeface="Open Sans"/>
                <a:ea typeface="Open Sans"/>
                <a:cs typeface="Open Sans"/>
                <a:sym typeface="Open Sans"/>
              </a:rPr>
              <a:t>Currently, SneakerPark only supports sales within the United States.</a:t>
            </a:r>
            <a:endParaRPr sz="1700">
              <a:solidFill>
                <a:srgbClr val="525C65"/>
              </a:solidFill>
              <a:highlight>
                <a:srgbClr val="FFFFFF"/>
              </a:highlight>
              <a:latin typeface="Open Sans"/>
              <a:ea typeface="Open Sans"/>
              <a:cs typeface="Open Sans"/>
              <a:sym typeface="Open Sans"/>
            </a:endParaRPr>
          </a:p>
          <a:p>
            <a:pPr indent="0" lvl="0" marL="0" marR="241300" rtl="0" algn="just">
              <a:lnSpc>
                <a:spcPct val="150000"/>
              </a:lnSpc>
              <a:spcBef>
                <a:spcPts val="1100"/>
              </a:spcBef>
              <a:spcAft>
                <a:spcPts val="400"/>
              </a:spcAft>
              <a:buClr>
                <a:schemeClr val="dk1"/>
              </a:buClr>
              <a:buSzPts val="1100"/>
              <a:buFont typeface="Arial"/>
              <a:buNone/>
            </a:pPr>
            <a:r>
              <a:t/>
            </a:r>
            <a:endParaRPr b="1" sz="1700">
              <a:solidFill>
                <a:srgbClr val="2E3D49"/>
              </a:solidFill>
              <a:highlight>
                <a:srgbClr val="FFFFFF"/>
              </a:highlight>
              <a:latin typeface="Open Sans"/>
              <a:ea typeface="Open Sans"/>
              <a:cs typeface="Open Sans"/>
              <a:sym typeface="Open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2B4E5"/>
        </a:solidFill>
      </p:bgPr>
    </p:bg>
    <p:spTree>
      <p:nvGrpSpPr>
        <p:cNvPr id="248" name="Shape 248"/>
        <p:cNvGrpSpPr/>
        <p:nvPr/>
      </p:nvGrpSpPr>
      <p:grpSpPr>
        <a:xfrm>
          <a:off x="0" y="0"/>
          <a:ext cx="0" cy="0"/>
          <a:chOff x="0" y="0"/>
          <a:chExt cx="0" cy="0"/>
        </a:xfrm>
      </p:grpSpPr>
      <p:sp>
        <p:nvSpPr>
          <p:cNvPr id="249" name="Google Shape;249;p20"/>
          <p:cNvSpPr/>
          <p:nvPr/>
        </p:nvSpPr>
        <p:spPr>
          <a:xfrm>
            <a:off x="3582591" y="3663029"/>
            <a:ext cx="607200" cy="74400"/>
          </a:xfrm>
          <a:prstGeom prst="rect">
            <a:avLst/>
          </a:prstGeom>
          <a:solidFill>
            <a:schemeClr val="lt1"/>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0" i="0" sz="1200" u="none" cap="none" strike="noStrike">
              <a:solidFill>
                <a:srgbClr val="02B4E5"/>
              </a:solidFill>
              <a:latin typeface="Helvetica Neue"/>
              <a:ea typeface="Helvetica Neue"/>
              <a:cs typeface="Helvetica Neue"/>
              <a:sym typeface="Helvetica Neue"/>
            </a:endParaRPr>
          </a:p>
        </p:txBody>
      </p:sp>
      <p:sp>
        <p:nvSpPr>
          <p:cNvPr id="250" name="Google Shape;250;p20"/>
          <p:cNvSpPr/>
          <p:nvPr/>
        </p:nvSpPr>
        <p:spPr>
          <a:xfrm>
            <a:off x="1422750" y="4013075"/>
            <a:ext cx="4926900" cy="2460000"/>
          </a:xfrm>
          <a:prstGeom prst="rect">
            <a:avLst/>
          </a:prstGeom>
          <a:noFill/>
          <a:ln>
            <a:noFill/>
          </a:ln>
        </p:spPr>
        <p:txBody>
          <a:bodyPr anchorCtr="0" anchor="t" bIns="26775" lIns="26775" spcFirstLastPara="1" rIns="26775" wrap="square" tIns="26775">
            <a:noAutofit/>
          </a:bodyPr>
          <a:lstStyle/>
          <a:p>
            <a:pPr indent="0" lvl="0" marL="0" marR="0" rtl="0" algn="ctr">
              <a:lnSpc>
                <a:spcPct val="150000"/>
              </a:lnSpc>
              <a:spcBef>
                <a:spcPts val="0"/>
              </a:spcBef>
              <a:spcAft>
                <a:spcPts val="0"/>
              </a:spcAft>
              <a:buClr>
                <a:srgbClr val="FFFFFF"/>
              </a:buClr>
              <a:buSzPts val="3000"/>
              <a:buFont typeface="Open Sans"/>
              <a:buNone/>
            </a:pPr>
            <a:r>
              <a:rPr b="1" i="0" lang="en" sz="3000" u="none" cap="none" strike="noStrike">
                <a:solidFill>
                  <a:srgbClr val="FFFFFF"/>
                </a:solidFill>
                <a:latin typeface="Open Sans"/>
                <a:ea typeface="Open Sans"/>
                <a:cs typeface="Open Sans"/>
                <a:sym typeface="Open Sans"/>
              </a:rPr>
              <a:t>Step 7</a:t>
            </a:r>
            <a:endParaRPr b="1" i="0" sz="3000" u="none" cap="none" strike="noStrike">
              <a:solidFill>
                <a:srgbClr val="FFFFFF"/>
              </a:solidFill>
              <a:latin typeface="Open Sans"/>
              <a:ea typeface="Open Sans"/>
              <a:cs typeface="Open Sans"/>
              <a:sym typeface="Open Sans"/>
            </a:endParaRPr>
          </a:p>
          <a:p>
            <a:pPr indent="0" lvl="0" marL="0" marR="0" rtl="0" algn="ctr">
              <a:lnSpc>
                <a:spcPct val="150000"/>
              </a:lnSpc>
              <a:spcBef>
                <a:spcPts val="0"/>
              </a:spcBef>
              <a:spcAft>
                <a:spcPts val="0"/>
              </a:spcAft>
              <a:buClr>
                <a:srgbClr val="FFFFFF"/>
              </a:buClr>
              <a:buSzPts val="3000"/>
              <a:buFont typeface="Open Sans"/>
              <a:buNone/>
            </a:pPr>
            <a:r>
              <a:rPr b="0" i="0" lang="en" sz="3000" u="none" cap="none" strike="noStrike">
                <a:solidFill>
                  <a:srgbClr val="FFFFFF"/>
                </a:solidFill>
                <a:latin typeface="Open Sans"/>
                <a:ea typeface="Open Sans"/>
                <a:cs typeface="Open Sans"/>
                <a:sym typeface="Open Sans"/>
              </a:rPr>
              <a:t>Data Governance:</a:t>
            </a:r>
            <a:endParaRPr b="0" i="0" sz="3000" u="none" cap="none" strike="noStrike">
              <a:solidFill>
                <a:srgbClr val="FFFFFF"/>
              </a:solidFill>
              <a:latin typeface="Open Sans"/>
              <a:ea typeface="Open Sans"/>
              <a:cs typeface="Open Sans"/>
              <a:sym typeface="Open Sans"/>
            </a:endParaRPr>
          </a:p>
          <a:p>
            <a:pPr indent="0" lvl="0" marL="0" marR="0" rtl="0" algn="ctr">
              <a:lnSpc>
                <a:spcPct val="150000"/>
              </a:lnSpc>
              <a:spcBef>
                <a:spcPts val="0"/>
              </a:spcBef>
              <a:spcAft>
                <a:spcPts val="0"/>
              </a:spcAft>
              <a:buClr>
                <a:srgbClr val="FFFFFF"/>
              </a:buClr>
              <a:buSzPts val="3000"/>
              <a:buFont typeface="Open Sans"/>
              <a:buNone/>
            </a:pPr>
            <a:r>
              <a:rPr b="0" i="0" lang="en" sz="3000" u="none" cap="none" strike="noStrike">
                <a:solidFill>
                  <a:srgbClr val="FFFFFF"/>
                </a:solidFill>
                <a:latin typeface="Open Sans"/>
                <a:ea typeface="Open Sans"/>
                <a:cs typeface="Open Sans"/>
                <a:sym typeface="Open Sans"/>
              </a:rPr>
              <a:t>Roles and Responsibilities</a:t>
            </a:r>
            <a:endParaRPr b="0" i="0" sz="3000" u="none" cap="none" strike="noStrike">
              <a:solidFill>
                <a:srgbClr val="FFFFFF"/>
              </a:solidFill>
              <a:latin typeface="Open Sans"/>
              <a:ea typeface="Open Sans"/>
              <a:cs typeface="Open Sans"/>
              <a:sym typeface="Open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21"/>
          <p:cNvSpPr txBox="1"/>
          <p:nvPr/>
        </p:nvSpPr>
        <p:spPr>
          <a:xfrm>
            <a:off x="457200" y="447675"/>
            <a:ext cx="6842100" cy="1152600"/>
          </a:xfrm>
          <a:prstGeom prst="rect">
            <a:avLst/>
          </a:prstGeom>
          <a:noFill/>
          <a:ln>
            <a:noFill/>
          </a:ln>
        </p:spPr>
        <p:txBody>
          <a:bodyPr anchorCtr="0" anchor="t" bIns="91425" lIns="91425" spcFirstLastPara="1" rIns="91425" wrap="square" tIns="91425">
            <a:noAutofit/>
          </a:bodyPr>
          <a:lstStyle/>
          <a:p>
            <a:pPr indent="0" lvl="0" marL="0" marR="0" rtl="0" algn="just">
              <a:lnSpc>
                <a:spcPct val="170000"/>
              </a:lnSpc>
              <a:spcBef>
                <a:spcPts val="0"/>
              </a:spcBef>
              <a:spcAft>
                <a:spcPts val="0"/>
              </a:spcAft>
              <a:buClr>
                <a:srgbClr val="000000"/>
              </a:buClr>
              <a:buSzPts val="1600"/>
              <a:buFont typeface="Arial"/>
              <a:buNone/>
            </a:pPr>
            <a:r>
              <a:rPr b="0" i="0" lang="en" sz="1600" u="none" cap="none" strike="noStrike">
                <a:solidFill>
                  <a:srgbClr val="525C65"/>
                </a:solidFill>
                <a:highlight>
                  <a:srgbClr val="FFFFFF"/>
                </a:highlight>
                <a:latin typeface="Open Sans"/>
                <a:ea typeface="Open Sans"/>
                <a:cs typeface="Open Sans"/>
                <a:sym typeface="Open Sans"/>
              </a:rPr>
              <a:t>Write 1-2 paragraphs discussing what </a:t>
            </a:r>
            <a:r>
              <a:rPr b="1" i="0" lang="en" sz="1600" u="none" cap="none" strike="noStrike">
                <a:solidFill>
                  <a:srgbClr val="525C65"/>
                </a:solidFill>
                <a:highlight>
                  <a:srgbClr val="FFFFFF"/>
                </a:highlight>
                <a:latin typeface="Open Sans"/>
                <a:ea typeface="Open Sans"/>
                <a:cs typeface="Open Sans"/>
                <a:sym typeface="Open Sans"/>
              </a:rPr>
              <a:t>data governance roles and responsibilities</a:t>
            </a:r>
            <a:r>
              <a:rPr b="0" i="0" lang="en" sz="1600" u="none" cap="none" strike="noStrike">
                <a:solidFill>
                  <a:srgbClr val="525C65"/>
                </a:solidFill>
                <a:highlight>
                  <a:srgbClr val="FFFFFF"/>
                </a:highlight>
                <a:latin typeface="Open Sans"/>
                <a:ea typeface="Open Sans"/>
                <a:cs typeface="Open Sans"/>
                <a:sym typeface="Open Sans"/>
              </a:rPr>
              <a:t> will be necessary to oversee this new Data Management initiative. Please be sure to discuss the responsibilities in the context of at </a:t>
            </a:r>
            <a:r>
              <a:rPr b="1" i="0" lang="en" sz="1600" u="none" cap="none" strike="noStrike">
                <a:solidFill>
                  <a:srgbClr val="525C65"/>
                </a:solidFill>
                <a:highlight>
                  <a:srgbClr val="FFFFFF"/>
                </a:highlight>
                <a:latin typeface="Open Sans"/>
                <a:ea typeface="Open Sans"/>
                <a:cs typeface="Open Sans"/>
                <a:sym typeface="Open Sans"/>
              </a:rPr>
              <a:t>least 3 different aspects </a:t>
            </a:r>
            <a:r>
              <a:rPr b="0" i="0" lang="en" sz="1600" u="none" cap="none" strike="noStrike">
                <a:solidFill>
                  <a:srgbClr val="525C65"/>
                </a:solidFill>
                <a:highlight>
                  <a:srgbClr val="FFFFFF"/>
                </a:highlight>
                <a:latin typeface="Open Sans"/>
                <a:ea typeface="Open Sans"/>
                <a:cs typeface="Open Sans"/>
                <a:sym typeface="Open Sans"/>
              </a:rPr>
              <a:t>of Data Governance (such as Data Quality Management, Metadata Management, MDM, etc). Based on what you know, do SneakerPark's </a:t>
            </a:r>
            <a:r>
              <a:rPr b="1" i="0" lang="en" sz="1600" u="none" cap="none" strike="noStrike">
                <a:solidFill>
                  <a:srgbClr val="525C65"/>
                </a:solidFill>
                <a:highlight>
                  <a:srgbClr val="FFFFFF"/>
                </a:highlight>
                <a:latin typeface="Open Sans"/>
                <a:ea typeface="Open Sans"/>
                <a:cs typeface="Open Sans"/>
                <a:sym typeface="Open Sans"/>
              </a:rPr>
              <a:t>current employees have the necessary skills</a:t>
            </a:r>
            <a:r>
              <a:rPr b="0" i="0" lang="en" sz="1600" u="none" cap="none" strike="noStrike">
                <a:solidFill>
                  <a:srgbClr val="525C65"/>
                </a:solidFill>
                <a:highlight>
                  <a:srgbClr val="FFFFFF"/>
                </a:highlight>
                <a:latin typeface="Open Sans"/>
                <a:ea typeface="Open Sans"/>
                <a:cs typeface="Open Sans"/>
                <a:sym typeface="Open Sans"/>
              </a:rPr>
              <a:t> for these roles or should the company </a:t>
            </a:r>
            <a:r>
              <a:rPr b="1" i="0" lang="en" sz="1600" u="none" cap="none" strike="noStrike">
                <a:solidFill>
                  <a:srgbClr val="525C65"/>
                </a:solidFill>
                <a:highlight>
                  <a:srgbClr val="FFFFFF"/>
                </a:highlight>
                <a:latin typeface="Open Sans"/>
                <a:ea typeface="Open Sans"/>
                <a:cs typeface="Open Sans"/>
                <a:sym typeface="Open Sans"/>
              </a:rPr>
              <a:t>make new hires</a:t>
            </a:r>
            <a:r>
              <a:rPr b="0" i="0" lang="en" sz="1600" u="none" cap="none" strike="noStrike">
                <a:solidFill>
                  <a:srgbClr val="525C65"/>
                </a:solidFill>
                <a:highlight>
                  <a:srgbClr val="FFFFFF"/>
                </a:highlight>
                <a:latin typeface="Open Sans"/>
                <a:ea typeface="Open Sans"/>
                <a:cs typeface="Open Sans"/>
                <a:sym typeface="Open Sans"/>
              </a:rPr>
              <a:t>?</a:t>
            </a:r>
            <a:endParaRPr b="0" i="0" sz="1600" u="none" cap="none" strike="noStrike">
              <a:solidFill>
                <a:srgbClr val="525C65"/>
              </a:solidFill>
              <a:highlight>
                <a:srgbClr val="FFFFFF"/>
              </a:highlight>
              <a:latin typeface="Open Sans"/>
              <a:ea typeface="Open Sans"/>
              <a:cs typeface="Open Sans"/>
              <a:sym typeface="Open Sans"/>
            </a:endParaRPr>
          </a:p>
          <a:p>
            <a:pPr indent="0" lvl="0" marL="0" marR="0" rtl="0" algn="just">
              <a:lnSpc>
                <a:spcPct val="170000"/>
              </a:lnSpc>
              <a:spcBef>
                <a:spcPts val="1100"/>
              </a:spcBef>
              <a:spcAft>
                <a:spcPts val="0"/>
              </a:spcAft>
              <a:buClr>
                <a:srgbClr val="000000"/>
              </a:buClr>
              <a:buSzPts val="1600"/>
              <a:buFont typeface="Arial"/>
              <a:buNone/>
            </a:pPr>
            <a:r>
              <a:t/>
            </a:r>
            <a:endParaRPr b="0" i="0" sz="1600" u="none" cap="none" strike="noStrike">
              <a:solidFill>
                <a:srgbClr val="525C65"/>
              </a:solidFill>
              <a:highlight>
                <a:srgbClr val="FFFFFF"/>
              </a:highlight>
              <a:latin typeface="Open Sans"/>
              <a:ea typeface="Open Sans"/>
              <a:cs typeface="Open Sans"/>
              <a:sym typeface="Open Sans"/>
            </a:endParaRPr>
          </a:p>
          <a:p>
            <a:pPr indent="0" lvl="0" marL="0" marR="0" rtl="0" algn="just">
              <a:lnSpc>
                <a:spcPct val="170000"/>
              </a:lnSpc>
              <a:spcBef>
                <a:spcPts val="1100"/>
              </a:spcBef>
              <a:spcAft>
                <a:spcPts val="1100"/>
              </a:spcAft>
              <a:buClr>
                <a:srgbClr val="000000"/>
              </a:buClr>
              <a:buSzPts val="1600"/>
              <a:buFont typeface="Arial"/>
              <a:buNone/>
            </a:pPr>
            <a:r>
              <a:t/>
            </a:r>
            <a:endParaRPr b="0" i="0" sz="1600" u="none" cap="none" strike="noStrike">
              <a:solidFill>
                <a:srgbClr val="525C65"/>
              </a:solidFill>
              <a:highlight>
                <a:srgbClr val="FFFFFF"/>
              </a:highlight>
              <a:latin typeface="Open Sans"/>
              <a:ea typeface="Open Sans"/>
              <a:cs typeface="Open Sans"/>
              <a:sym typeface="Open Sans"/>
            </a:endParaRPr>
          </a:p>
        </p:txBody>
      </p:sp>
      <p:sp>
        <p:nvSpPr>
          <p:cNvPr id="256" name="Google Shape;256;p21"/>
          <p:cNvSpPr txBox="1"/>
          <p:nvPr/>
        </p:nvSpPr>
        <p:spPr>
          <a:xfrm>
            <a:off x="251100" y="3992875"/>
            <a:ext cx="7444800" cy="600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By introducing a Data Management Initiative, Sneakerpark will have to add or skill existing employees to sustain the data governance involved in the project.</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Data Stewards as well as Technical Architects may be required, with the increased responsibilities.</a:t>
            </a:r>
            <a:endParaRPr>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Data profiling, identification of data quality issues, data quality remediation, and monitoring via dashboards are some of the tasks involved in the upkeep of Data Management.</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The role of Data Stewards and SMEs is particularly in the process of Master Data Management, in particular:</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
                <a:latin typeface="Open Sans"/>
                <a:ea typeface="Open Sans"/>
                <a:cs typeface="Open Sans"/>
                <a:sym typeface="Open Sans"/>
              </a:rPr>
              <a:t>The process of defining match results, and reviewing and overriding match results</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
                <a:latin typeface="Open Sans"/>
                <a:ea typeface="Open Sans"/>
                <a:cs typeface="Open Sans"/>
                <a:sym typeface="Open Sans"/>
              </a:rPr>
              <a:t>Approving or rejecting golden records</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
                <a:latin typeface="Open Sans"/>
                <a:ea typeface="Open Sans"/>
                <a:cs typeface="Open Sans"/>
                <a:sym typeface="Open Sans"/>
              </a:rPr>
              <a:t>Reviewing golden records and manually creating them where required</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Both Jake and Jane will need to be reskilled to handle new responsibilities as Data Stewards.</a:t>
            </a:r>
            <a:endParaRPr>
              <a:latin typeface="Open Sans"/>
              <a:ea typeface="Open Sans"/>
              <a:cs typeface="Open Sans"/>
              <a:sym typeface="Open Sans"/>
            </a:endParaRPr>
          </a:p>
          <a:p>
            <a:pPr indent="0" lvl="0" marL="0" rtl="0" algn="l">
              <a:spcBef>
                <a:spcPts val="0"/>
              </a:spcBef>
              <a:spcAft>
                <a:spcPts val="0"/>
              </a:spcAft>
              <a:buNone/>
            </a:pPr>
            <a:r>
              <a:rPr b="1" lang="en">
                <a:latin typeface="Open Sans"/>
                <a:ea typeface="Open Sans"/>
                <a:cs typeface="Open Sans"/>
                <a:sym typeface="Open Sans"/>
              </a:rPr>
              <a:t>Jake</a:t>
            </a:r>
            <a:r>
              <a:rPr lang="en">
                <a:latin typeface="Open Sans"/>
                <a:ea typeface="Open Sans"/>
                <a:cs typeface="Open Sans"/>
                <a:sym typeface="Open Sans"/>
              </a:rPr>
              <a:t>, as IT support can take on the role of Data Steward for the l</a:t>
            </a:r>
            <a:r>
              <a:rPr b="1" lang="en">
                <a:latin typeface="Open Sans"/>
                <a:ea typeface="Open Sans"/>
                <a:cs typeface="Open Sans"/>
                <a:sym typeface="Open Sans"/>
              </a:rPr>
              <a:t>ess crucial systems of Sneakerpark.</a:t>
            </a:r>
            <a:endParaRPr b="1">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rPr b="1" lang="en">
                <a:latin typeface="Open Sans"/>
                <a:ea typeface="Open Sans"/>
                <a:cs typeface="Open Sans"/>
                <a:sym typeface="Open Sans"/>
              </a:rPr>
              <a:t>Jane</a:t>
            </a:r>
            <a:r>
              <a:rPr lang="en">
                <a:latin typeface="Open Sans"/>
                <a:ea typeface="Open Sans"/>
                <a:cs typeface="Open Sans"/>
                <a:sym typeface="Open Sans"/>
              </a:rPr>
              <a:t>, as an SME can take on the role of advanced Data Steward tasks and manage the more </a:t>
            </a:r>
            <a:r>
              <a:rPr b="1" lang="en">
                <a:latin typeface="Open Sans"/>
                <a:ea typeface="Open Sans"/>
                <a:cs typeface="Open Sans"/>
                <a:sym typeface="Open Sans"/>
              </a:rPr>
              <a:t>business-critical system</a:t>
            </a:r>
            <a:r>
              <a:rPr lang="en">
                <a:latin typeface="Open Sans"/>
                <a:ea typeface="Open Sans"/>
                <a:cs typeface="Open Sans"/>
                <a:sym typeface="Open Sans"/>
              </a:rPr>
              <a:t>s of Sneakerpark including User Service and Order Management System.</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Additional personnel will be required to take on the role of Data Stewards and Technical Architects and Developers, after Jake and Jane establish a baseline, especially if Sneakerpark decide to move to a </a:t>
            </a:r>
            <a:r>
              <a:rPr b="1" lang="en">
                <a:latin typeface="Open Sans"/>
                <a:ea typeface="Open Sans"/>
                <a:cs typeface="Open Sans"/>
                <a:sym typeface="Open Sans"/>
              </a:rPr>
              <a:t>Consolidated MDM.</a:t>
            </a:r>
            <a:endParaRPr b="1">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5"/>
          <p:cNvSpPr txBox="1"/>
          <p:nvPr>
            <p:ph type="title"/>
          </p:nvPr>
        </p:nvSpPr>
        <p:spPr>
          <a:xfrm>
            <a:off x="264895" y="403546"/>
            <a:ext cx="7242600" cy="1119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000"/>
              <a:buNone/>
            </a:pPr>
            <a:r>
              <a:rPr lang="en"/>
              <a:t>Background (cont’d)</a:t>
            </a:r>
            <a:endParaRPr/>
          </a:p>
        </p:txBody>
      </p:sp>
      <p:sp>
        <p:nvSpPr>
          <p:cNvPr id="147" name="Google Shape;147;p5"/>
          <p:cNvSpPr txBox="1"/>
          <p:nvPr/>
        </p:nvSpPr>
        <p:spPr>
          <a:xfrm>
            <a:off x="228600" y="1562100"/>
            <a:ext cx="6876900" cy="2426400"/>
          </a:xfrm>
          <a:prstGeom prst="rect">
            <a:avLst/>
          </a:prstGeom>
          <a:noFill/>
          <a:ln>
            <a:noFill/>
          </a:ln>
        </p:spPr>
        <p:txBody>
          <a:bodyPr anchorCtr="0" anchor="t" bIns="91425" lIns="91425" spcFirstLastPara="1" rIns="91425" wrap="square" tIns="91425">
            <a:noAutofit/>
          </a:bodyPr>
          <a:lstStyle/>
          <a:p>
            <a:pPr indent="-342900" lvl="0" marL="457200" marR="0" rtl="0" algn="just">
              <a:lnSpc>
                <a:spcPct val="170000"/>
              </a:lnSpc>
              <a:spcBef>
                <a:spcPts val="0"/>
              </a:spcBef>
              <a:spcAft>
                <a:spcPts val="0"/>
              </a:spcAft>
              <a:buClr>
                <a:srgbClr val="525C65"/>
              </a:buClr>
              <a:buSzPts val="1800"/>
              <a:buFont typeface="Open Sans"/>
              <a:buChar char="●"/>
            </a:pPr>
            <a:r>
              <a:rPr b="0" i="0" lang="en" sz="1800" u="none" cap="none" strike="noStrike">
                <a:solidFill>
                  <a:srgbClr val="525C65"/>
                </a:solidFill>
                <a:highlight>
                  <a:srgbClr val="FFFFFF"/>
                </a:highlight>
                <a:latin typeface="Open Sans"/>
                <a:ea typeface="Open Sans"/>
                <a:cs typeface="Open Sans"/>
                <a:sym typeface="Open Sans"/>
              </a:rPr>
              <a:t>Below you can see a diagram that will hopefully help you visualize some of SneakerPark's business processes. Keep in mind that it does not capture ALL processes and every nuance, but simply serves as another artifact to use in your project.</a:t>
            </a:r>
            <a:endParaRPr b="0" i="0" sz="1800" u="none" cap="none" strike="noStrike">
              <a:solidFill>
                <a:srgbClr val="525C65"/>
              </a:solidFill>
              <a:highlight>
                <a:srgbClr val="FFFFFF"/>
              </a:highlight>
              <a:latin typeface="Open Sans"/>
              <a:ea typeface="Open Sans"/>
              <a:cs typeface="Open Sans"/>
              <a:sym typeface="Open Sans"/>
            </a:endParaRPr>
          </a:p>
        </p:txBody>
      </p:sp>
      <p:pic>
        <p:nvPicPr>
          <p:cNvPr id="148" name="Google Shape;148;p5"/>
          <p:cNvPicPr preferRelativeResize="0"/>
          <p:nvPr/>
        </p:nvPicPr>
        <p:blipFill rotWithShape="1">
          <a:blip r:embed="rId3">
            <a:alphaModFix/>
          </a:blip>
          <a:srcRect b="0" l="0" r="0" t="0"/>
          <a:stretch/>
        </p:blipFill>
        <p:spPr>
          <a:xfrm>
            <a:off x="152400" y="4140900"/>
            <a:ext cx="7467599" cy="470863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2B4E5"/>
        </a:solidFill>
      </p:bgPr>
    </p:bg>
    <p:spTree>
      <p:nvGrpSpPr>
        <p:cNvPr id="152" name="Shape 152"/>
        <p:cNvGrpSpPr/>
        <p:nvPr/>
      </p:nvGrpSpPr>
      <p:grpSpPr>
        <a:xfrm>
          <a:off x="0" y="0"/>
          <a:ext cx="0" cy="0"/>
          <a:chOff x="0" y="0"/>
          <a:chExt cx="0" cy="0"/>
        </a:xfrm>
      </p:grpSpPr>
      <p:sp>
        <p:nvSpPr>
          <p:cNvPr id="153" name="Google Shape;153;p6"/>
          <p:cNvSpPr/>
          <p:nvPr/>
        </p:nvSpPr>
        <p:spPr>
          <a:xfrm>
            <a:off x="3582591" y="3663029"/>
            <a:ext cx="607200" cy="74400"/>
          </a:xfrm>
          <a:prstGeom prst="rect">
            <a:avLst/>
          </a:prstGeom>
          <a:solidFill>
            <a:srgbClr val="02B4E5"/>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0" i="0" sz="1200" u="none" cap="none" strike="noStrike">
              <a:solidFill>
                <a:srgbClr val="02B4E5"/>
              </a:solidFill>
              <a:latin typeface="Helvetica Neue"/>
              <a:ea typeface="Helvetica Neue"/>
              <a:cs typeface="Helvetica Neue"/>
              <a:sym typeface="Helvetica Neue"/>
            </a:endParaRPr>
          </a:p>
        </p:txBody>
      </p:sp>
      <p:sp>
        <p:nvSpPr>
          <p:cNvPr id="154" name="Google Shape;154;p6"/>
          <p:cNvSpPr/>
          <p:nvPr/>
        </p:nvSpPr>
        <p:spPr>
          <a:xfrm>
            <a:off x="3582591" y="3663029"/>
            <a:ext cx="607200" cy="74400"/>
          </a:xfrm>
          <a:prstGeom prst="rect">
            <a:avLst/>
          </a:prstGeom>
          <a:solidFill>
            <a:schemeClr val="lt1"/>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0" i="0" sz="1200" u="none" cap="none" strike="noStrike">
              <a:solidFill>
                <a:srgbClr val="02B4E5"/>
              </a:solidFill>
              <a:latin typeface="Helvetica Neue"/>
              <a:ea typeface="Helvetica Neue"/>
              <a:cs typeface="Helvetica Neue"/>
              <a:sym typeface="Helvetica Neue"/>
            </a:endParaRPr>
          </a:p>
        </p:txBody>
      </p:sp>
      <p:sp>
        <p:nvSpPr>
          <p:cNvPr id="155" name="Google Shape;155;p6"/>
          <p:cNvSpPr/>
          <p:nvPr/>
        </p:nvSpPr>
        <p:spPr>
          <a:xfrm>
            <a:off x="911700" y="4003550"/>
            <a:ext cx="5949000" cy="2460000"/>
          </a:xfrm>
          <a:prstGeom prst="rect">
            <a:avLst/>
          </a:prstGeom>
          <a:noFill/>
          <a:ln>
            <a:noFill/>
          </a:ln>
        </p:spPr>
        <p:txBody>
          <a:bodyPr anchorCtr="0" anchor="t" bIns="26775" lIns="26775" spcFirstLastPara="1" rIns="26775" wrap="square" tIns="26775">
            <a:noAutofit/>
          </a:bodyPr>
          <a:lstStyle/>
          <a:p>
            <a:pPr indent="0" lvl="0" marL="0" marR="0" rtl="0" algn="ctr">
              <a:lnSpc>
                <a:spcPct val="150000"/>
              </a:lnSpc>
              <a:spcBef>
                <a:spcPts val="0"/>
              </a:spcBef>
              <a:spcAft>
                <a:spcPts val="0"/>
              </a:spcAft>
              <a:buClr>
                <a:srgbClr val="FFFFFF"/>
              </a:buClr>
              <a:buSzPts val="3000"/>
              <a:buFont typeface="Open Sans"/>
              <a:buNone/>
            </a:pPr>
            <a:r>
              <a:rPr b="1" i="0" lang="en" sz="3000" u="none" cap="none" strike="noStrike">
                <a:solidFill>
                  <a:srgbClr val="FFFFFF"/>
                </a:solidFill>
                <a:latin typeface="Open Sans"/>
                <a:ea typeface="Open Sans"/>
                <a:cs typeface="Open Sans"/>
                <a:sym typeface="Open Sans"/>
              </a:rPr>
              <a:t>Step 1</a:t>
            </a:r>
            <a:endParaRPr b="1" i="0" sz="3000" u="none" cap="none" strike="noStrike">
              <a:solidFill>
                <a:srgbClr val="FFFFFF"/>
              </a:solidFill>
              <a:latin typeface="Open Sans"/>
              <a:ea typeface="Open Sans"/>
              <a:cs typeface="Open Sans"/>
              <a:sym typeface="Open Sans"/>
            </a:endParaRPr>
          </a:p>
          <a:p>
            <a:pPr indent="0" lvl="0" marL="0" marR="0" rtl="0" algn="ctr">
              <a:lnSpc>
                <a:spcPct val="150000"/>
              </a:lnSpc>
              <a:spcBef>
                <a:spcPts val="0"/>
              </a:spcBef>
              <a:spcAft>
                <a:spcPts val="0"/>
              </a:spcAft>
              <a:buClr>
                <a:srgbClr val="FFFFFF"/>
              </a:buClr>
              <a:buSzPts val="3000"/>
              <a:buFont typeface="Open Sans"/>
              <a:buNone/>
            </a:pPr>
            <a:r>
              <a:rPr b="0" i="0" lang="en" sz="3000" u="none" cap="none" strike="noStrike">
                <a:solidFill>
                  <a:srgbClr val="FFFFFF"/>
                </a:solidFill>
                <a:latin typeface="Open Sans"/>
                <a:ea typeface="Open Sans"/>
                <a:cs typeface="Open Sans"/>
                <a:sym typeface="Open Sans"/>
              </a:rPr>
              <a:t>Enterprise Data Catalog          Part 1: Enterprise Data Model</a:t>
            </a:r>
            <a:endParaRPr b="0" i="0" sz="3000" u="none" cap="none" strike="noStrike">
              <a:solidFill>
                <a:srgbClr val="FFFFFF"/>
              </a:solidFill>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7"/>
          <p:cNvSpPr txBox="1"/>
          <p:nvPr/>
        </p:nvSpPr>
        <p:spPr>
          <a:xfrm>
            <a:off x="0" y="-352425"/>
            <a:ext cx="7772400" cy="3977100"/>
          </a:xfrm>
          <a:prstGeom prst="rect">
            <a:avLst/>
          </a:prstGeom>
          <a:noFill/>
          <a:ln>
            <a:noFill/>
          </a:ln>
        </p:spPr>
        <p:txBody>
          <a:bodyPr anchorCtr="0" anchor="t" bIns="91425" lIns="91425" spcFirstLastPara="1" rIns="91425" wrap="square" tIns="91425">
            <a:noAutofit/>
          </a:bodyPr>
          <a:lstStyle/>
          <a:p>
            <a:pPr indent="0" lvl="0" marL="241300" marR="241300" rtl="0" algn="just">
              <a:lnSpc>
                <a:spcPct val="170000"/>
              </a:lnSpc>
              <a:spcBef>
                <a:spcPts val="3800"/>
              </a:spcBef>
              <a:spcAft>
                <a:spcPts val="1100"/>
              </a:spcAft>
              <a:buClr>
                <a:srgbClr val="000000"/>
              </a:buClr>
              <a:buSzPts val="1600"/>
              <a:buFont typeface="Arial"/>
              <a:buNone/>
            </a:pPr>
            <a:r>
              <a:rPr b="0" i="0" lang="en" sz="1600" u="none" cap="none" strike="noStrike">
                <a:solidFill>
                  <a:srgbClr val="525C65"/>
                </a:solidFill>
                <a:highlight>
                  <a:srgbClr val="FFFFFF"/>
                </a:highlight>
                <a:latin typeface="Open Sans"/>
                <a:ea typeface="Open Sans"/>
                <a:cs typeface="Open Sans"/>
                <a:sym typeface="Open Sans"/>
              </a:rPr>
              <a:t>Create a </a:t>
            </a:r>
            <a:r>
              <a:rPr b="1" i="0" lang="en" sz="1600" u="none" cap="none" strike="noStrike">
                <a:solidFill>
                  <a:srgbClr val="525C65"/>
                </a:solidFill>
                <a:highlight>
                  <a:srgbClr val="FFFFFF"/>
                </a:highlight>
                <a:latin typeface="Open Sans"/>
                <a:ea typeface="Open Sans"/>
                <a:cs typeface="Open Sans"/>
                <a:sym typeface="Open Sans"/>
              </a:rPr>
              <a:t>conceptual</a:t>
            </a:r>
            <a:r>
              <a:rPr b="0" i="0" lang="en" sz="1600" u="none" cap="none" strike="noStrike">
                <a:solidFill>
                  <a:srgbClr val="525C65"/>
                </a:solidFill>
                <a:highlight>
                  <a:srgbClr val="FFFFFF"/>
                </a:highlight>
                <a:latin typeface="Open Sans"/>
                <a:ea typeface="Open Sans"/>
                <a:cs typeface="Open Sans"/>
                <a:sym typeface="Open Sans"/>
              </a:rPr>
              <a:t> data model that will provide SneakerPark with a holistic view of its data systems and help you grasp the organization's </a:t>
            </a:r>
            <a:r>
              <a:rPr b="1" i="0" lang="en" sz="1600" u="none" cap="none" strike="noStrike">
                <a:solidFill>
                  <a:srgbClr val="525C65"/>
                </a:solidFill>
                <a:highlight>
                  <a:srgbClr val="FFFFFF"/>
                </a:highlight>
                <a:latin typeface="Open Sans"/>
                <a:ea typeface="Open Sans"/>
                <a:cs typeface="Open Sans"/>
                <a:sym typeface="Open Sans"/>
              </a:rPr>
              <a:t>important entities and relationships</a:t>
            </a:r>
            <a:r>
              <a:rPr b="0" i="0" lang="en" sz="1600" u="none" cap="none" strike="noStrike">
                <a:solidFill>
                  <a:srgbClr val="525C65"/>
                </a:solidFill>
                <a:highlight>
                  <a:srgbClr val="FFFFFF"/>
                </a:highlight>
                <a:latin typeface="Open Sans"/>
                <a:ea typeface="Open Sans"/>
                <a:cs typeface="Open Sans"/>
                <a:sym typeface="Open Sans"/>
              </a:rPr>
              <a:t>, which will be instrumental as you move further in the project. You can use Lucidchart or any other diagramming tool of your choice, but please use the Crow’s Foot/IE Notation and please be sure to indicate both cardinality (the type of a relationship such as 1:N or N:N) and optionality (whether the relationship is optional or mandatory).</a:t>
            </a:r>
            <a:endParaRPr b="0" i="0" sz="1600" u="none" cap="none" strike="noStrike">
              <a:solidFill>
                <a:srgbClr val="525C65"/>
              </a:solidFill>
              <a:highlight>
                <a:srgbClr val="FFFFFF"/>
              </a:highlight>
              <a:latin typeface="Open Sans"/>
              <a:ea typeface="Open Sans"/>
              <a:cs typeface="Open Sans"/>
              <a:sym typeface="Open Sans"/>
            </a:endParaRPr>
          </a:p>
        </p:txBody>
      </p:sp>
      <p:pic>
        <p:nvPicPr>
          <p:cNvPr id="161" name="Google Shape;161;p7"/>
          <p:cNvPicPr preferRelativeResize="0"/>
          <p:nvPr/>
        </p:nvPicPr>
        <p:blipFill rotWithShape="1">
          <a:blip r:embed="rId3">
            <a:alphaModFix/>
          </a:blip>
          <a:srcRect b="0" l="0" r="0" t="0"/>
          <a:stretch/>
        </p:blipFill>
        <p:spPr>
          <a:xfrm>
            <a:off x="1395550" y="4276725"/>
            <a:ext cx="4781550" cy="15049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8"/>
          <p:cNvSpPr txBox="1"/>
          <p:nvPr/>
        </p:nvSpPr>
        <p:spPr>
          <a:xfrm>
            <a:off x="466650" y="467050"/>
            <a:ext cx="6839100" cy="800100"/>
          </a:xfrm>
          <a:prstGeom prst="rect">
            <a:avLst/>
          </a:prstGeom>
          <a:noFill/>
          <a:ln>
            <a:noFill/>
          </a:ln>
        </p:spPr>
        <p:txBody>
          <a:bodyPr anchorCtr="0" anchor="t" bIns="91425" lIns="91425" spcFirstLastPara="1" rIns="91425" wrap="square" tIns="91425">
            <a:noAutofit/>
          </a:bodyPr>
          <a:lstStyle/>
          <a:p>
            <a:pPr indent="0" lvl="0" marL="0" marR="0" rtl="0" algn="just">
              <a:lnSpc>
                <a:spcPct val="170000"/>
              </a:lnSpc>
              <a:spcBef>
                <a:spcPts val="0"/>
              </a:spcBef>
              <a:spcAft>
                <a:spcPts val="0"/>
              </a:spcAft>
              <a:buClr>
                <a:srgbClr val="000000"/>
              </a:buClr>
              <a:buSzPts val="1600"/>
              <a:buFont typeface="Arial"/>
              <a:buNone/>
            </a:pPr>
            <a:r>
              <a:rPr b="1" i="0" lang="en" sz="1600" u="none" cap="none" strike="noStrike">
                <a:solidFill>
                  <a:srgbClr val="525C65"/>
                </a:solidFill>
                <a:highlight>
                  <a:schemeClr val="lt1"/>
                </a:highlight>
                <a:latin typeface="Open Sans"/>
                <a:ea typeface="Open Sans"/>
                <a:cs typeface="Open Sans"/>
                <a:sym typeface="Open Sans"/>
              </a:rPr>
              <a:t>Replace the example below with your own solutions (obviously feel free to take more space):</a:t>
            </a:r>
            <a:endParaRPr b="1" i="0" sz="1700" u="none" cap="none" strike="noStrike">
              <a:solidFill>
                <a:srgbClr val="525C65"/>
              </a:solidFill>
              <a:highlight>
                <a:schemeClr val="lt1"/>
              </a:highlight>
              <a:latin typeface="Open Sans"/>
              <a:ea typeface="Open Sans"/>
              <a:cs typeface="Open Sans"/>
              <a:sym typeface="Open Sans"/>
            </a:endParaRPr>
          </a:p>
          <a:p>
            <a:pPr indent="0" lvl="0" marL="0" marR="0" rtl="0" algn="just">
              <a:lnSpc>
                <a:spcPct val="170000"/>
              </a:lnSpc>
              <a:spcBef>
                <a:spcPts val="1100"/>
              </a:spcBef>
              <a:spcAft>
                <a:spcPts val="1100"/>
              </a:spcAft>
              <a:buClr>
                <a:srgbClr val="000000"/>
              </a:buClr>
              <a:buSzPts val="1400"/>
              <a:buFont typeface="Arial"/>
              <a:buNone/>
            </a:pPr>
            <a:r>
              <a:t/>
            </a:r>
            <a:endParaRPr b="1" i="0" sz="1400" u="none" cap="none" strike="noStrike">
              <a:solidFill>
                <a:srgbClr val="525C65"/>
              </a:solidFill>
              <a:highlight>
                <a:schemeClr val="lt1"/>
              </a:highlight>
              <a:latin typeface="Open Sans"/>
              <a:ea typeface="Open Sans"/>
              <a:cs typeface="Open Sans"/>
              <a:sym typeface="Open Sans"/>
            </a:endParaRPr>
          </a:p>
        </p:txBody>
      </p:sp>
      <p:pic>
        <p:nvPicPr>
          <p:cNvPr id="167" name="Google Shape;167;p8"/>
          <p:cNvPicPr preferRelativeResize="0"/>
          <p:nvPr/>
        </p:nvPicPr>
        <p:blipFill>
          <a:blip r:embed="rId3">
            <a:alphaModFix/>
          </a:blip>
          <a:stretch>
            <a:fillRect/>
          </a:stretch>
        </p:blipFill>
        <p:spPr>
          <a:xfrm>
            <a:off x="882600" y="1770625"/>
            <a:ext cx="5924550" cy="4914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2B4E5"/>
        </a:solidFill>
      </p:bgPr>
    </p:bg>
    <p:spTree>
      <p:nvGrpSpPr>
        <p:cNvPr id="171" name="Shape 171"/>
        <p:cNvGrpSpPr/>
        <p:nvPr/>
      </p:nvGrpSpPr>
      <p:grpSpPr>
        <a:xfrm>
          <a:off x="0" y="0"/>
          <a:ext cx="0" cy="0"/>
          <a:chOff x="0" y="0"/>
          <a:chExt cx="0" cy="0"/>
        </a:xfrm>
      </p:grpSpPr>
      <p:sp>
        <p:nvSpPr>
          <p:cNvPr id="172" name="Google Shape;172;p9"/>
          <p:cNvSpPr/>
          <p:nvPr/>
        </p:nvSpPr>
        <p:spPr>
          <a:xfrm>
            <a:off x="3582591" y="3663029"/>
            <a:ext cx="607200" cy="74400"/>
          </a:xfrm>
          <a:prstGeom prst="rect">
            <a:avLst/>
          </a:prstGeom>
          <a:solidFill>
            <a:schemeClr val="lt1"/>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0" i="0" sz="1200" u="none" cap="none" strike="noStrike">
              <a:solidFill>
                <a:srgbClr val="02B4E5"/>
              </a:solidFill>
              <a:latin typeface="Helvetica Neue"/>
              <a:ea typeface="Helvetica Neue"/>
              <a:cs typeface="Helvetica Neue"/>
              <a:sym typeface="Helvetica Neue"/>
            </a:endParaRPr>
          </a:p>
        </p:txBody>
      </p:sp>
      <p:sp>
        <p:nvSpPr>
          <p:cNvPr id="173" name="Google Shape;173;p9"/>
          <p:cNvSpPr/>
          <p:nvPr/>
        </p:nvSpPr>
        <p:spPr>
          <a:xfrm>
            <a:off x="911700" y="4003550"/>
            <a:ext cx="5949000" cy="2460000"/>
          </a:xfrm>
          <a:prstGeom prst="rect">
            <a:avLst/>
          </a:prstGeom>
          <a:noFill/>
          <a:ln>
            <a:noFill/>
          </a:ln>
        </p:spPr>
        <p:txBody>
          <a:bodyPr anchorCtr="0" anchor="t" bIns="26775" lIns="26775" spcFirstLastPara="1" rIns="26775" wrap="square" tIns="26775">
            <a:noAutofit/>
          </a:bodyPr>
          <a:lstStyle/>
          <a:p>
            <a:pPr indent="0" lvl="0" marL="0" marR="0" rtl="0" algn="ctr">
              <a:lnSpc>
                <a:spcPct val="150000"/>
              </a:lnSpc>
              <a:spcBef>
                <a:spcPts val="0"/>
              </a:spcBef>
              <a:spcAft>
                <a:spcPts val="0"/>
              </a:spcAft>
              <a:buClr>
                <a:srgbClr val="FFFFFF"/>
              </a:buClr>
              <a:buSzPts val="3000"/>
              <a:buFont typeface="Open Sans"/>
              <a:buNone/>
            </a:pPr>
            <a:r>
              <a:rPr b="1" i="0" lang="en" sz="3000" u="none" cap="none" strike="noStrike">
                <a:solidFill>
                  <a:srgbClr val="FFFFFF"/>
                </a:solidFill>
                <a:latin typeface="Open Sans"/>
                <a:ea typeface="Open Sans"/>
                <a:cs typeface="Open Sans"/>
                <a:sym typeface="Open Sans"/>
              </a:rPr>
              <a:t>Step 2</a:t>
            </a:r>
            <a:endParaRPr b="1" i="0" sz="3000" u="none" cap="none" strike="noStrike">
              <a:solidFill>
                <a:srgbClr val="FFFFFF"/>
              </a:solidFill>
              <a:latin typeface="Open Sans"/>
              <a:ea typeface="Open Sans"/>
              <a:cs typeface="Open Sans"/>
              <a:sym typeface="Open Sans"/>
            </a:endParaRPr>
          </a:p>
          <a:p>
            <a:pPr indent="0" lvl="0" marL="0" marR="0" rtl="0" algn="ctr">
              <a:lnSpc>
                <a:spcPct val="150000"/>
              </a:lnSpc>
              <a:spcBef>
                <a:spcPts val="0"/>
              </a:spcBef>
              <a:spcAft>
                <a:spcPts val="0"/>
              </a:spcAft>
              <a:buClr>
                <a:srgbClr val="FFFFFF"/>
              </a:buClr>
              <a:buSzPts val="3000"/>
              <a:buFont typeface="Open Sans"/>
              <a:buNone/>
            </a:pPr>
            <a:r>
              <a:rPr b="0" i="0" lang="en" sz="3000" u="none" cap="none" strike="noStrike">
                <a:solidFill>
                  <a:srgbClr val="FFFFFF"/>
                </a:solidFill>
                <a:latin typeface="Open Sans"/>
                <a:ea typeface="Open Sans"/>
                <a:cs typeface="Open Sans"/>
                <a:sym typeface="Open Sans"/>
              </a:rPr>
              <a:t>Enterprise Data Catalog          Part 2: Metadata</a:t>
            </a:r>
            <a:endParaRPr b="0" i="0" sz="3000" u="none" cap="none" strike="noStrike">
              <a:solidFill>
                <a:srgbClr val="FFFFFF"/>
              </a:solidFill>
              <a:latin typeface="Open Sans"/>
              <a:ea typeface="Open Sans"/>
              <a:cs typeface="Open Sans"/>
              <a:sym typeface="Ope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0"/>
          <p:cNvSpPr txBox="1"/>
          <p:nvPr>
            <p:ph idx="1" type="body"/>
          </p:nvPr>
        </p:nvSpPr>
        <p:spPr>
          <a:xfrm>
            <a:off x="264900" y="110600"/>
            <a:ext cx="7366800" cy="1041900"/>
          </a:xfrm>
          <a:prstGeom prst="rect">
            <a:avLst/>
          </a:prstGeom>
          <a:noFill/>
          <a:ln>
            <a:noFill/>
          </a:ln>
        </p:spPr>
        <p:txBody>
          <a:bodyPr anchorCtr="0" anchor="t" bIns="91425" lIns="91425" spcFirstLastPara="1" rIns="91425" wrap="square" tIns="91425">
            <a:noAutofit/>
          </a:bodyPr>
          <a:lstStyle/>
          <a:p>
            <a:pPr indent="0" lvl="0" marL="241300" marR="241300" rtl="0" algn="just">
              <a:lnSpc>
                <a:spcPct val="170000"/>
              </a:lnSpc>
              <a:spcBef>
                <a:spcPts val="3800"/>
              </a:spcBef>
              <a:spcAft>
                <a:spcPts val="0"/>
              </a:spcAft>
              <a:buSzPts val="3000"/>
              <a:buNone/>
            </a:pPr>
            <a:r>
              <a:rPr lang="en" sz="1600">
                <a:solidFill>
                  <a:srgbClr val="525C65"/>
                </a:solidFill>
                <a:highlight>
                  <a:srgbClr val="FFFFFF"/>
                </a:highlight>
                <a:latin typeface="Open Sans"/>
                <a:ea typeface="Open Sans"/>
                <a:cs typeface="Open Sans"/>
                <a:sym typeface="Open Sans"/>
              </a:rPr>
              <a:t>Create the first version of the Metadata Catalog by documenting the metadata from all systems in the "Data Dictionary" and the “Enterprise Data Catalog” tabs of the provided Sheets template.</a:t>
            </a:r>
            <a:endParaRPr sz="1600">
              <a:solidFill>
                <a:srgbClr val="525C65"/>
              </a:solidFill>
              <a:highlight>
                <a:srgbClr val="FFFFFF"/>
              </a:highlight>
              <a:latin typeface="Open Sans"/>
              <a:ea typeface="Open Sans"/>
              <a:cs typeface="Open Sans"/>
              <a:sym typeface="Open Sans"/>
            </a:endParaRPr>
          </a:p>
          <a:p>
            <a:pPr indent="0" lvl="0" marL="241300" marR="241300" rtl="0" algn="just">
              <a:lnSpc>
                <a:spcPct val="170000"/>
              </a:lnSpc>
              <a:spcBef>
                <a:spcPts val="3800"/>
              </a:spcBef>
              <a:spcAft>
                <a:spcPts val="1100"/>
              </a:spcAft>
              <a:buClr>
                <a:schemeClr val="dk1"/>
              </a:buClr>
              <a:buSzPts val="1100"/>
              <a:buFont typeface="Arial"/>
              <a:buNone/>
            </a:pPr>
            <a:r>
              <a:rPr lang="en" sz="1600">
                <a:solidFill>
                  <a:srgbClr val="525C65"/>
                </a:solidFill>
                <a:highlight>
                  <a:srgbClr val="FFFFFF"/>
                </a:highlight>
                <a:latin typeface="Open Sans"/>
                <a:ea typeface="Open Sans"/>
                <a:cs typeface="Open Sans"/>
                <a:sym typeface="Open Sans"/>
              </a:rPr>
              <a:t>Please note that you are required to fill out </a:t>
            </a:r>
            <a:r>
              <a:rPr b="1" lang="en" sz="1600">
                <a:solidFill>
                  <a:srgbClr val="525C65"/>
                </a:solidFill>
                <a:highlight>
                  <a:srgbClr val="FFFFFF"/>
                </a:highlight>
                <a:latin typeface="Open Sans"/>
                <a:ea typeface="Open Sans"/>
                <a:cs typeface="Open Sans"/>
                <a:sym typeface="Open Sans"/>
              </a:rPr>
              <a:t>all fields</a:t>
            </a:r>
            <a:r>
              <a:rPr lang="en" sz="1600">
                <a:solidFill>
                  <a:srgbClr val="525C65"/>
                </a:solidFill>
                <a:highlight>
                  <a:srgbClr val="FFFFFF"/>
                </a:highlight>
                <a:latin typeface="Open Sans"/>
                <a:ea typeface="Open Sans"/>
                <a:cs typeface="Open Sans"/>
                <a:sym typeface="Open Sans"/>
              </a:rPr>
              <a:t> in </a:t>
            </a:r>
            <a:r>
              <a:rPr b="1" lang="en" sz="1600">
                <a:solidFill>
                  <a:srgbClr val="525C65"/>
                </a:solidFill>
                <a:highlight>
                  <a:srgbClr val="FFFFFF"/>
                </a:highlight>
                <a:latin typeface="Open Sans"/>
                <a:ea typeface="Open Sans"/>
                <a:cs typeface="Open Sans"/>
                <a:sym typeface="Open Sans"/>
              </a:rPr>
              <a:t>both tabs</a:t>
            </a:r>
            <a:r>
              <a:rPr lang="en" sz="1600">
                <a:solidFill>
                  <a:srgbClr val="525C65"/>
                </a:solidFill>
                <a:highlight>
                  <a:srgbClr val="FFFFFF"/>
                </a:highlight>
                <a:latin typeface="Open Sans"/>
                <a:ea typeface="Open Sans"/>
                <a:cs typeface="Open Sans"/>
                <a:sym typeface="Open Sans"/>
              </a:rPr>
              <a:t>.</a:t>
            </a:r>
            <a:endParaRPr sz="1600">
              <a:solidFill>
                <a:srgbClr val="525C65"/>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2B4E5"/>
        </a:solidFill>
      </p:bgPr>
    </p:bg>
    <p:spTree>
      <p:nvGrpSpPr>
        <p:cNvPr id="182" name="Shape 182"/>
        <p:cNvGrpSpPr/>
        <p:nvPr/>
      </p:nvGrpSpPr>
      <p:grpSpPr>
        <a:xfrm>
          <a:off x="0" y="0"/>
          <a:ext cx="0" cy="0"/>
          <a:chOff x="0" y="0"/>
          <a:chExt cx="0" cy="0"/>
        </a:xfrm>
      </p:grpSpPr>
      <p:sp>
        <p:nvSpPr>
          <p:cNvPr id="183" name="Google Shape;183;p11"/>
          <p:cNvSpPr/>
          <p:nvPr/>
        </p:nvSpPr>
        <p:spPr>
          <a:xfrm>
            <a:off x="1051200" y="4003550"/>
            <a:ext cx="5670000" cy="2460000"/>
          </a:xfrm>
          <a:prstGeom prst="rect">
            <a:avLst/>
          </a:prstGeom>
          <a:noFill/>
          <a:ln>
            <a:noFill/>
          </a:ln>
        </p:spPr>
        <p:txBody>
          <a:bodyPr anchorCtr="0" anchor="t" bIns="26775" lIns="26775" spcFirstLastPara="1" rIns="26775" wrap="square" tIns="26775">
            <a:noAutofit/>
          </a:bodyPr>
          <a:lstStyle/>
          <a:p>
            <a:pPr indent="0" lvl="0" marL="0" marR="0" rtl="0" algn="ctr">
              <a:lnSpc>
                <a:spcPct val="150000"/>
              </a:lnSpc>
              <a:spcBef>
                <a:spcPts val="0"/>
              </a:spcBef>
              <a:spcAft>
                <a:spcPts val="0"/>
              </a:spcAft>
              <a:buClr>
                <a:srgbClr val="FFFFFF"/>
              </a:buClr>
              <a:buSzPts val="3000"/>
              <a:buFont typeface="Open Sans"/>
              <a:buNone/>
            </a:pPr>
            <a:r>
              <a:rPr b="1" i="0" lang="en" sz="3000" u="none" cap="none" strike="noStrike">
                <a:solidFill>
                  <a:srgbClr val="FFFFFF"/>
                </a:solidFill>
                <a:latin typeface="Open Sans"/>
                <a:ea typeface="Open Sans"/>
                <a:cs typeface="Open Sans"/>
                <a:sym typeface="Open Sans"/>
              </a:rPr>
              <a:t>Step 3</a:t>
            </a:r>
            <a:endParaRPr b="1" i="0" sz="3000" u="none" cap="none" strike="noStrike">
              <a:solidFill>
                <a:srgbClr val="FFFFFF"/>
              </a:solidFill>
              <a:latin typeface="Open Sans"/>
              <a:ea typeface="Open Sans"/>
              <a:cs typeface="Open Sans"/>
              <a:sym typeface="Open Sans"/>
            </a:endParaRPr>
          </a:p>
          <a:p>
            <a:pPr indent="0" lvl="0" marL="0" marR="0" rtl="0" algn="ctr">
              <a:lnSpc>
                <a:spcPct val="150000"/>
              </a:lnSpc>
              <a:spcBef>
                <a:spcPts val="0"/>
              </a:spcBef>
              <a:spcAft>
                <a:spcPts val="0"/>
              </a:spcAft>
              <a:buClr>
                <a:srgbClr val="FFFFFF"/>
              </a:buClr>
              <a:buSzPts val="3000"/>
              <a:buFont typeface="Open Sans"/>
              <a:buNone/>
            </a:pPr>
            <a:r>
              <a:rPr b="0" i="0" lang="en" sz="3000" u="none" cap="none" strike="noStrike">
                <a:solidFill>
                  <a:srgbClr val="FFFFFF"/>
                </a:solidFill>
                <a:latin typeface="Open Sans"/>
                <a:ea typeface="Open Sans"/>
                <a:cs typeface="Open Sans"/>
                <a:sym typeface="Open Sans"/>
              </a:rPr>
              <a:t>Data Quality</a:t>
            </a:r>
            <a:endParaRPr b="0" i="0" sz="3000" u="none" cap="none" strike="noStrike">
              <a:solidFill>
                <a:srgbClr val="FFFFFF"/>
              </a:solidFill>
              <a:latin typeface="Open Sans"/>
              <a:ea typeface="Open Sans"/>
              <a:cs typeface="Open Sans"/>
              <a:sym typeface="Open Sans"/>
            </a:endParaRPr>
          </a:p>
          <a:p>
            <a:pPr indent="0" lvl="0" marL="0" marR="0" rtl="0" algn="ctr">
              <a:lnSpc>
                <a:spcPct val="150000"/>
              </a:lnSpc>
              <a:spcBef>
                <a:spcPts val="0"/>
              </a:spcBef>
              <a:spcAft>
                <a:spcPts val="0"/>
              </a:spcAft>
              <a:buClr>
                <a:srgbClr val="FFFFFF"/>
              </a:buClr>
              <a:buSzPts val="3000"/>
              <a:buFont typeface="Open Sans"/>
              <a:buNone/>
            </a:pPr>
            <a:r>
              <a:rPr b="0" i="0" lang="en" sz="3000" u="none" cap="none" strike="noStrike">
                <a:solidFill>
                  <a:srgbClr val="FFFFFF"/>
                </a:solidFill>
                <a:latin typeface="Open Sans"/>
                <a:ea typeface="Open Sans"/>
                <a:cs typeface="Open Sans"/>
                <a:sym typeface="Open Sans"/>
              </a:rPr>
              <a:t>Part 1: Profiling and Cleansing</a:t>
            </a:r>
            <a:endParaRPr b="0" i="0" sz="3000" u="none" cap="none" strike="noStrike">
              <a:solidFill>
                <a:srgbClr val="FFFFFF"/>
              </a:solidFill>
              <a:latin typeface="Open Sans"/>
              <a:ea typeface="Open Sans"/>
              <a:cs typeface="Open Sans"/>
              <a:sym typeface="Open Sans"/>
            </a:endParaRPr>
          </a:p>
        </p:txBody>
      </p:sp>
      <p:sp>
        <p:nvSpPr>
          <p:cNvPr id="184" name="Google Shape;184;p11"/>
          <p:cNvSpPr/>
          <p:nvPr/>
        </p:nvSpPr>
        <p:spPr>
          <a:xfrm>
            <a:off x="3582591" y="3663029"/>
            <a:ext cx="607200" cy="74400"/>
          </a:xfrm>
          <a:prstGeom prst="rect">
            <a:avLst/>
          </a:prstGeom>
          <a:solidFill>
            <a:schemeClr val="lt1"/>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0" i="0" sz="1200" u="none" cap="none" strike="noStrike">
              <a:solidFill>
                <a:srgbClr val="02B4E5"/>
              </a:solidFill>
              <a:latin typeface="Helvetica Neue"/>
              <a:ea typeface="Helvetica Neue"/>
              <a:cs typeface="Helvetica Neue"/>
              <a:sym typeface="Helvetica Neue"/>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