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62" r:id="rId7"/>
    <p:sldId id="260" r:id="rId8"/>
    <p:sldId id="263" r:id="rId9"/>
    <p:sldId id="264" r:id="rId10"/>
    <p:sldId id="265" r:id="rId11"/>
    <p:sldId id="266" r:id="rId12"/>
    <p:sldId id="272"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9" d="100"/>
          <a:sy n="89" d="100"/>
        </p:scale>
        <p:origin x="6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732E-D5E8-4524-9968-83C5B6D4B8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D472FD4-BADE-4A94-A7E2-02E49774E1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5EBAFDC-48F6-4767-88FC-F45C26092EC9}"/>
              </a:ext>
            </a:extLst>
          </p:cNvPr>
          <p:cNvSpPr>
            <a:spLocks noGrp="1"/>
          </p:cNvSpPr>
          <p:nvPr>
            <p:ph type="dt" sz="half" idx="10"/>
          </p:nvPr>
        </p:nvSpPr>
        <p:spPr/>
        <p:txBody>
          <a:bodyPr/>
          <a:lstStyle/>
          <a:p>
            <a:fld id="{1DD1DBA4-ADE8-4DB2-AEC8-D673846CC262}" type="datetimeFigureOut">
              <a:rPr lang="en-AU" smtClean="0"/>
              <a:t>2/10/2019</a:t>
            </a:fld>
            <a:endParaRPr lang="en-AU"/>
          </a:p>
        </p:txBody>
      </p:sp>
      <p:sp>
        <p:nvSpPr>
          <p:cNvPr id="5" name="Footer Placeholder 4">
            <a:extLst>
              <a:ext uri="{FF2B5EF4-FFF2-40B4-BE49-F238E27FC236}">
                <a16:creationId xmlns:a16="http://schemas.microsoft.com/office/drawing/2014/main" id="{BAC09165-368B-4931-9A82-89A14E0ED63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15EC619-A516-4079-A082-86EABC1A578E}"/>
              </a:ext>
            </a:extLst>
          </p:cNvPr>
          <p:cNvSpPr>
            <a:spLocks noGrp="1"/>
          </p:cNvSpPr>
          <p:nvPr>
            <p:ph type="sldNum" sz="quarter" idx="12"/>
          </p:nvPr>
        </p:nvSpPr>
        <p:spPr/>
        <p:txBody>
          <a:bodyPr/>
          <a:lstStyle/>
          <a:p>
            <a:fld id="{B17E3EB1-7518-4E99-AF9A-7962E22DEA59}" type="slidenum">
              <a:rPr lang="en-AU" smtClean="0"/>
              <a:t>‹#›</a:t>
            </a:fld>
            <a:endParaRPr lang="en-AU"/>
          </a:p>
        </p:txBody>
      </p:sp>
    </p:spTree>
    <p:extLst>
      <p:ext uri="{BB962C8B-B14F-4D97-AF65-F5344CB8AC3E}">
        <p14:creationId xmlns:p14="http://schemas.microsoft.com/office/powerpoint/2010/main" val="2720231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EBD6-4FF2-4E31-B083-016274795F2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25D0FC3-BD2B-4648-B7FC-E358E5175E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20E8036-2E7F-4CE0-BFFA-C0A3524681C9}"/>
              </a:ext>
            </a:extLst>
          </p:cNvPr>
          <p:cNvSpPr>
            <a:spLocks noGrp="1"/>
          </p:cNvSpPr>
          <p:nvPr>
            <p:ph type="dt" sz="half" idx="10"/>
          </p:nvPr>
        </p:nvSpPr>
        <p:spPr/>
        <p:txBody>
          <a:bodyPr/>
          <a:lstStyle/>
          <a:p>
            <a:fld id="{1DD1DBA4-ADE8-4DB2-AEC8-D673846CC262}" type="datetimeFigureOut">
              <a:rPr lang="en-AU" smtClean="0"/>
              <a:t>2/10/2019</a:t>
            </a:fld>
            <a:endParaRPr lang="en-AU"/>
          </a:p>
        </p:txBody>
      </p:sp>
      <p:sp>
        <p:nvSpPr>
          <p:cNvPr id="5" name="Footer Placeholder 4">
            <a:extLst>
              <a:ext uri="{FF2B5EF4-FFF2-40B4-BE49-F238E27FC236}">
                <a16:creationId xmlns:a16="http://schemas.microsoft.com/office/drawing/2014/main" id="{4A65AE30-2D87-4FA6-BE89-EB103CA346B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12BA48A-896D-4B7A-9C0D-CC1F24B4E286}"/>
              </a:ext>
            </a:extLst>
          </p:cNvPr>
          <p:cNvSpPr>
            <a:spLocks noGrp="1"/>
          </p:cNvSpPr>
          <p:nvPr>
            <p:ph type="sldNum" sz="quarter" idx="12"/>
          </p:nvPr>
        </p:nvSpPr>
        <p:spPr/>
        <p:txBody>
          <a:bodyPr/>
          <a:lstStyle/>
          <a:p>
            <a:fld id="{B17E3EB1-7518-4E99-AF9A-7962E22DEA59}" type="slidenum">
              <a:rPr lang="en-AU" smtClean="0"/>
              <a:t>‹#›</a:t>
            </a:fld>
            <a:endParaRPr lang="en-AU"/>
          </a:p>
        </p:txBody>
      </p:sp>
    </p:spTree>
    <p:extLst>
      <p:ext uri="{BB962C8B-B14F-4D97-AF65-F5344CB8AC3E}">
        <p14:creationId xmlns:p14="http://schemas.microsoft.com/office/powerpoint/2010/main" val="407761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FDEFE5-A36C-4D4E-BC80-EF8608A1EB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1193448-6FD2-40EC-8439-99806BC344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91F00FE-B812-4291-929E-88A552D61224}"/>
              </a:ext>
            </a:extLst>
          </p:cNvPr>
          <p:cNvSpPr>
            <a:spLocks noGrp="1"/>
          </p:cNvSpPr>
          <p:nvPr>
            <p:ph type="dt" sz="half" idx="10"/>
          </p:nvPr>
        </p:nvSpPr>
        <p:spPr/>
        <p:txBody>
          <a:bodyPr/>
          <a:lstStyle/>
          <a:p>
            <a:fld id="{1DD1DBA4-ADE8-4DB2-AEC8-D673846CC262}" type="datetimeFigureOut">
              <a:rPr lang="en-AU" smtClean="0"/>
              <a:t>2/10/2019</a:t>
            </a:fld>
            <a:endParaRPr lang="en-AU"/>
          </a:p>
        </p:txBody>
      </p:sp>
      <p:sp>
        <p:nvSpPr>
          <p:cNvPr id="5" name="Footer Placeholder 4">
            <a:extLst>
              <a:ext uri="{FF2B5EF4-FFF2-40B4-BE49-F238E27FC236}">
                <a16:creationId xmlns:a16="http://schemas.microsoft.com/office/drawing/2014/main" id="{2A1AED6C-50A8-4FA2-9790-B350009C750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3CE274B-9ED1-4B24-B5E1-407AEC201C93}"/>
              </a:ext>
            </a:extLst>
          </p:cNvPr>
          <p:cNvSpPr>
            <a:spLocks noGrp="1"/>
          </p:cNvSpPr>
          <p:nvPr>
            <p:ph type="sldNum" sz="quarter" idx="12"/>
          </p:nvPr>
        </p:nvSpPr>
        <p:spPr/>
        <p:txBody>
          <a:bodyPr/>
          <a:lstStyle/>
          <a:p>
            <a:fld id="{B17E3EB1-7518-4E99-AF9A-7962E22DEA59}" type="slidenum">
              <a:rPr lang="en-AU" smtClean="0"/>
              <a:t>‹#›</a:t>
            </a:fld>
            <a:endParaRPr lang="en-AU"/>
          </a:p>
        </p:txBody>
      </p:sp>
    </p:spTree>
    <p:extLst>
      <p:ext uri="{BB962C8B-B14F-4D97-AF65-F5344CB8AC3E}">
        <p14:creationId xmlns:p14="http://schemas.microsoft.com/office/powerpoint/2010/main" val="2519792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F26D3-B8FD-47F9-97D8-88FEFA9C800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129316F-BDE2-4FEF-A50F-6820485AB2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AF494EF-05EC-416F-98CB-8DD7D948C2DC}"/>
              </a:ext>
            </a:extLst>
          </p:cNvPr>
          <p:cNvSpPr>
            <a:spLocks noGrp="1"/>
          </p:cNvSpPr>
          <p:nvPr>
            <p:ph type="dt" sz="half" idx="10"/>
          </p:nvPr>
        </p:nvSpPr>
        <p:spPr/>
        <p:txBody>
          <a:bodyPr/>
          <a:lstStyle/>
          <a:p>
            <a:fld id="{1DD1DBA4-ADE8-4DB2-AEC8-D673846CC262}" type="datetimeFigureOut">
              <a:rPr lang="en-AU" smtClean="0"/>
              <a:t>2/10/2019</a:t>
            </a:fld>
            <a:endParaRPr lang="en-AU"/>
          </a:p>
        </p:txBody>
      </p:sp>
      <p:sp>
        <p:nvSpPr>
          <p:cNvPr id="5" name="Footer Placeholder 4">
            <a:extLst>
              <a:ext uri="{FF2B5EF4-FFF2-40B4-BE49-F238E27FC236}">
                <a16:creationId xmlns:a16="http://schemas.microsoft.com/office/drawing/2014/main" id="{47ADA19B-26E2-41DB-B2FE-5149546C2D0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4C12102-D628-46BB-AE3F-D0EFAD920B02}"/>
              </a:ext>
            </a:extLst>
          </p:cNvPr>
          <p:cNvSpPr>
            <a:spLocks noGrp="1"/>
          </p:cNvSpPr>
          <p:nvPr>
            <p:ph type="sldNum" sz="quarter" idx="12"/>
          </p:nvPr>
        </p:nvSpPr>
        <p:spPr/>
        <p:txBody>
          <a:bodyPr/>
          <a:lstStyle/>
          <a:p>
            <a:fld id="{B17E3EB1-7518-4E99-AF9A-7962E22DEA59}" type="slidenum">
              <a:rPr lang="en-AU" smtClean="0"/>
              <a:t>‹#›</a:t>
            </a:fld>
            <a:endParaRPr lang="en-AU"/>
          </a:p>
        </p:txBody>
      </p:sp>
    </p:spTree>
    <p:extLst>
      <p:ext uri="{BB962C8B-B14F-4D97-AF65-F5344CB8AC3E}">
        <p14:creationId xmlns:p14="http://schemas.microsoft.com/office/powerpoint/2010/main" val="1896670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52231-A475-4C81-8C1C-1952913D35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903080BC-6DDE-43BD-A137-9AC07D19A4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A57D90-990B-4914-8DD2-338537E33C06}"/>
              </a:ext>
            </a:extLst>
          </p:cNvPr>
          <p:cNvSpPr>
            <a:spLocks noGrp="1"/>
          </p:cNvSpPr>
          <p:nvPr>
            <p:ph type="dt" sz="half" idx="10"/>
          </p:nvPr>
        </p:nvSpPr>
        <p:spPr/>
        <p:txBody>
          <a:bodyPr/>
          <a:lstStyle/>
          <a:p>
            <a:fld id="{1DD1DBA4-ADE8-4DB2-AEC8-D673846CC262}" type="datetimeFigureOut">
              <a:rPr lang="en-AU" smtClean="0"/>
              <a:t>2/10/2019</a:t>
            </a:fld>
            <a:endParaRPr lang="en-AU"/>
          </a:p>
        </p:txBody>
      </p:sp>
      <p:sp>
        <p:nvSpPr>
          <p:cNvPr id="5" name="Footer Placeholder 4">
            <a:extLst>
              <a:ext uri="{FF2B5EF4-FFF2-40B4-BE49-F238E27FC236}">
                <a16:creationId xmlns:a16="http://schemas.microsoft.com/office/drawing/2014/main" id="{3EC7D7D6-B38B-4CAF-8C91-68CE16486BA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18980EC-65BC-4FBD-B272-B6A7CEA26E50}"/>
              </a:ext>
            </a:extLst>
          </p:cNvPr>
          <p:cNvSpPr>
            <a:spLocks noGrp="1"/>
          </p:cNvSpPr>
          <p:nvPr>
            <p:ph type="sldNum" sz="quarter" idx="12"/>
          </p:nvPr>
        </p:nvSpPr>
        <p:spPr/>
        <p:txBody>
          <a:bodyPr/>
          <a:lstStyle/>
          <a:p>
            <a:fld id="{B17E3EB1-7518-4E99-AF9A-7962E22DEA59}" type="slidenum">
              <a:rPr lang="en-AU" smtClean="0"/>
              <a:t>‹#›</a:t>
            </a:fld>
            <a:endParaRPr lang="en-AU"/>
          </a:p>
        </p:txBody>
      </p:sp>
    </p:spTree>
    <p:extLst>
      <p:ext uri="{BB962C8B-B14F-4D97-AF65-F5344CB8AC3E}">
        <p14:creationId xmlns:p14="http://schemas.microsoft.com/office/powerpoint/2010/main" val="287412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5A02-8643-4D0D-BB5C-221E2C85388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32D814C-AA19-4AF7-B7FE-65CEFA9C25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91EE25A-5C54-4D74-AD49-E44130C5F3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5B10B82-05CA-4A82-8B0B-F68C32C92FE3}"/>
              </a:ext>
            </a:extLst>
          </p:cNvPr>
          <p:cNvSpPr>
            <a:spLocks noGrp="1"/>
          </p:cNvSpPr>
          <p:nvPr>
            <p:ph type="dt" sz="half" idx="10"/>
          </p:nvPr>
        </p:nvSpPr>
        <p:spPr/>
        <p:txBody>
          <a:bodyPr/>
          <a:lstStyle/>
          <a:p>
            <a:fld id="{1DD1DBA4-ADE8-4DB2-AEC8-D673846CC262}" type="datetimeFigureOut">
              <a:rPr lang="en-AU" smtClean="0"/>
              <a:t>2/10/2019</a:t>
            </a:fld>
            <a:endParaRPr lang="en-AU"/>
          </a:p>
        </p:txBody>
      </p:sp>
      <p:sp>
        <p:nvSpPr>
          <p:cNvPr id="6" name="Footer Placeholder 5">
            <a:extLst>
              <a:ext uri="{FF2B5EF4-FFF2-40B4-BE49-F238E27FC236}">
                <a16:creationId xmlns:a16="http://schemas.microsoft.com/office/drawing/2014/main" id="{5834C3DC-2207-4DEC-9BCC-B273B515E25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070D718-E1BF-4FD1-B2F8-253C49E818FE}"/>
              </a:ext>
            </a:extLst>
          </p:cNvPr>
          <p:cNvSpPr>
            <a:spLocks noGrp="1"/>
          </p:cNvSpPr>
          <p:nvPr>
            <p:ph type="sldNum" sz="quarter" idx="12"/>
          </p:nvPr>
        </p:nvSpPr>
        <p:spPr/>
        <p:txBody>
          <a:bodyPr/>
          <a:lstStyle/>
          <a:p>
            <a:fld id="{B17E3EB1-7518-4E99-AF9A-7962E22DEA59}" type="slidenum">
              <a:rPr lang="en-AU" smtClean="0"/>
              <a:t>‹#›</a:t>
            </a:fld>
            <a:endParaRPr lang="en-AU"/>
          </a:p>
        </p:txBody>
      </p:sp>
    </p:spTree>
    <p:extLst>
      <p:ext uri="{BB962C8B-B14F-4D97-AF65-F5344CB8AC3E}">
        <p14:creationId xmlns:p14="http://schemas.microsoft.com/office/powerpoint/2010/main" val="2245868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334F-53D5-4F38-ACEE-87D9FE10E73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A7CAE74-4018-4646-A0E3-D7A73E79F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7089D7-62CF-4886-B0A0-61BAFD2D1F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2CAF388-92A4-487E-8C70-AB9EDC91B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139392-9E19-4F52-9A2B-E550755035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086867F-3F65-4BB3-BA0F-F5A7F9E7A077}"/>
              </a:ext>
            </a:extLst>
          </p:cNvPr>
          <p:cNvSpPr>
            <a:spLocks noGrp="1"/>
          </p:cNvSpPr>
          <p:nvPr>
            <p:ph type="dt" sz="half" idx="10"/>
          </p:nvPr>
        </p:nvSpPr>
        <p:spPr/>
        <p:txBody>
          <a:bodyPr/>
          <a:lstStyle/>
          <a:p>
            <a:fld id="{1DD1DBA4-ADE8-4DB2-AEC8-D673846CC262}" type="datetimeFigureOut">
              <a:rPr lang="en-AU" smtClean="0"/>
              <a:t>2/10/2019</a:t>
            </a:fld>
            <a:endParaRPr lang="en-AU"/>
          </a:p>
        </p:txBody>
      </p:sp>
      <p:sp>
        <p:nvSpPr>
          <p:cNvPr id="8" name="Footer Placeholder 7">
            <a:extLst>
              <a:ext uri="{FF2B5EF4-FFF2-40B4-BE49-F238E27FC236}">
                <a16:creationId xmlns:a16="http://schemas.microsoft.com/office/drawing/2014/main" id="{23EA53D6-39D5-478E-ADB6-28EA2C33382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8B3C311-BED3-4477-AB96-4FA00E564D3B}"/>
              </a:ext>
            </a:extLst>
          </p:cNvPr>
          <p:cNvSpPr>
            <a:spLocks noGrp="1"/>
          </p:cNvSpPr>
          <p:nvPr>
            <p:ph type="sldNum" sz="quarter" idx="12"/>
          </p:nvPr>
        </p:nvSpPr>
        <p:spPr/>
        <p:txBody>
          <a:bodyPr/>
          <a:lstStyle/>
          <a:p>
            <a:fld id="{B17E3EB1-7518-4E99-AF9A-7962E22DEA59}" type="slidenum">
              <a:rPr lang="en-AU" smtClean="0"/>
              <a:t>‹#›</a:t>
            </a:fld>
            <a:endParaRPr lang="en-AU"/>
          </a:p>
        </p:txBody>
      </p:sp>
    </p:spTree>
    <p:extLst>
      <p:ext uri="{BB962C8B-B14F-4D97-AF65-F5344CB8AC3E}">
        <p14:creationId xmlns:p14="http://schemas.microsoft.com/office/powerpoint/2010/main" val="425772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6DB2-A35D-4410-A0B7-930145254EED}"/>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D964EDF-2A14-4857-90EC-15FED3A92AAB}"/>
              </a:ext>
            </a:extLst>
          </p:cNvPr>
          <p:cNvSpPr>
            <a:spLocks noGrp="1"/>
          </p:cNvSpPr>
          <p:nvPr>
            <p:ph type="dt" sz="half" idx="10"/>
          </p:nvPr>
        </p:nvSpPr>
        <p:spPr/>
        <p:txBody>
          <a:bodyPr/>
          <a:lstStyle/>
          <a:p>
            <a:fld id="{1DD1DBA4-ADE8-4DB2-AEC8-D673846CC262}" type="datetimeFigureOut">
              <a:rPr lang="en-AU" smtClean="0"/>
              <a:t>2/10/2019</a:t>
            </a:fld>
            <a:endParaRPr lang="en-AU"/>
          </a:p>
        </p:txBody>
      </p:sp>
      <p:sp>
        <p:nvSpPr>
          <p:cNvPr id="4" name="Footer Placeholder 3">
            <a:extLst>
              <a:ext uri="{FF2B5EF4-FFF2-40B4-BE49-F238E27FC236}">
                <a16:creationId xmlns:a16="http://schemas.microsoft.com/office/drawing/2014/main" id="{229B1788-DF71-415D-9EDD-AC3EB42CBEE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DDBF848-B520-4FA2-9AD6-84927E0E82E9}"/>
              </a:ext>
            </a:extLst>
          </p:cNvPr>
          <p:cNvSpPr>
            <a:spLocks noGrp="1"/>
          </p:cNvSpPr>
          <p:nvPr>
            <p:ph type="sldNum" sz="quarter" idx="12"/>
          </p:nvPr>
        </p:nvSpPr>
        <p:spPr/>
        <p:txBody>
          <a:bodyPr/>
          <a:lstStyle/>
          <a:p>
            <a:fld id="{B17E3EB1-7518-4E99-AF9A-7962E22DEA59}" type="slidenum">
              <a:rPr lang="en-AU" smtClean="0"/>
              <a:t>‹#›</a:t>
            </a:fld>
            <a:endParaRPr lang="en-AU"/>
          </a:p>
        </p:txBody>
      </p:sp>
    </p:spTree>
    <p:extLst>
      <p:ext uri="{BB962C8B-B14F-4D97-AF65-F5344CB8AC3E}">
        <p14:creationId xmlns:p14="http://schemas.microsoft.com/office/powerpoint/2010/main" val="2723245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9FD7BF-2D57-4C8C-9C45-AF82357AB881}"/>
              </a:ext>
            </a:extLst>
          </p:cNvPr>
          <p:cNvSpPr>
            <a:spLocks noGrp="1"/>
          </p:cNvSpPr>
          <p:nvPr>
            <p:ph type="dt" sz="half" idx="10"/>
          </p:nvPr>
        </p:nvSpPr>
        <p:spPr/>
        <p:txBody>
          <a:bodyPr/>
          <a:lstStyle/>
          <a:p>
            <a:fld id="{1DD1DBA4-ADE8-4DB2-AEC8-D673846CC262}" type="datetimeFigureOut">
              <a:rPr lang="en-AU" smtClean="0"/>
              <a:t>2/10/2019</a:t>
            </a:fld>
            <a:endParaRPr lang="en-AU"/>
          </a:p>
        </p:txBody>
      </p:sp>
      <p:sp>
        <p:nvSpPr>
          <p:cNvPr id="3" name="Footer Placeholder 2">
            <a:extLst>
              <a:ext uri="{FF2B5EF4-FFF2-40B4-BE49-F238E27FC236}">
                <a16:creationId xmlns:a16="http://schemas.microsoft.com/office/drawing/2014/main" id="{57F4DCF2-4BE6-49E7-9EE9-BB4303242CF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6925D80-9751-4C6B-A95F-BC6DBF6D2F72}"/>
              </a:ext>
            </a:extLst>
          </p:cNvPr>
          <p:cNvSpPr>
            <a:spLocks noGrp="1"/>
          </p:cNvSpPr>
          <p:nvPr>
            <p:ph type="sldNum" sz="quarter" idx="12"/>
          </p:nvPr>
        </p:nvSpPr>
        <p:spPr/>
        <p:txBody>
          <a:bodyPr/>
          <a:lstStyle/>
          <a:p>
            <a:fld id="{B17E3EB1-7518-4E99-AF9A-7962E22DEA59}" type="slidenum">
              <a:rPr lang="en-AU" smtClean="0"/>
              <a:t>‹#›</a:t>
            </a:fld>
            <a:endParaRPr lang="en-AU"/>
          </a:p>
        </p:txBody>
      </p:sp>
    </p:spTree>
    <p:extLst>
      <p:ext uri="{BB962C8B-B14F-4D97-AF65-F5344CB8AC3E}">
        <p14:creationId xmlns:p14="http://schemas.microsoft.com/office/powerpoint/2010/main" val="269259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AACE1-4AE9-4586-869B-0F4086C131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D0CF224-FB45-4D02-9E4E-E5105819A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FD0E531-AC17-4007-8F45-EFC4F3E58F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C86A78-666C-4ECD-8C67-B8BD8142CBD9}"/>
              </a:ext>
            </a:extLst>
          </p:cNvPr>
          <p:cNvSpPr>
            <a:spLocks noGrp="1"/>
          </p:cNvSpPr>
          <p:nvPr>
            <p:ph type="dt" sz="half" idx="10"/>
          </p:nvPr>
        </p:nvSpPr>
        <p:spPr/>
        <p:txBody>
          <a:bodyPr/>
          <a:lstStyle/>
          <a:p>
            <a:fld id="{1DD1DBA4-ADE8-4DB2-AEC8-D673846CC262}" type="datetimeFigureOut">
              <a:rPr lang="en-AU" smtClean="0"/>
              <a:t>2/10/2019</a:t>
            </a:fld>
            <a:endParaRPr lang="en-AU"/>
          </a:p>
        </p:txBody>
      </p:sp>
      <p:sp>
        <p:nvSpPr>
          <p:cNvPr id="6" name="Footer Placeholder 5">
            <a:extLst>
              <a:ext uri="{FF2B5EF4-FFF2-40B4-BE49-F238E27FC236}">
                <a16:creationId xmlns:a16="http://schemas.microsoft.com/office/drawing/2014/main" id="{293F46F9-CDCE-4611-ADC1-DC0FE371B3F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5213D3C-F470-4A99-97FC-8F84924208BE}"/>
              </a:ext>
            </a:extLst>
          </p:cNvPr>
          <p:cNvSpPr>
            <a:spLocks noGrp="1"/>
          </p:cNvSpPr>
          <p:nvPr>
            <p:ph type="sldNum" sz="quarter" idx="12"/>
          </p:nvPr>
        </p:nvSpPr>
        <p:spPr/>
        <p:txBody>
          <a:bodyPr/>
          <a:lstStyle/>
          <a:p>
            <a:fld id="{B17E3EB1-7518-4E99-AF9A-7962E22DEA59}" type="slidenum">
              <a:rPr lang="en-AU" smtClean="0"/>
              <a:t>‹#›</a:t>
            </a:fld>
            <a:endParaRPr lang="en-AU"/>
          </a:p>
        </p:txBody>
      </p:sp>
    </p:spTree>
    <p:extLst>
      <p:ext uri="{BB962C8B-B14F-4D97-AF65-F5344CB8AC3E}">
        <p14:creationId xmlns:p14="http://schemas.microsoft.com/office/powerpoint/2010/main" val="2804361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3DB2-33E8-4F7A-9AF4-DFCC434981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CC3433E-8234-40CE-8590-2E80ED963F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08B7C2A1-15FF-4F82-9CD1-A56B5E9B9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A2F6B-B8F4-4F2E-8DCC-842D3E495D9C}"/>
              </a:ext>
            </a:extLst>
          </p:cNvPr>
          <p:cNvSpPr>
            <a:spLocks noGrp="1"/>
          </p:cNvSpPr>
          <p:nvPr>
            <p:ph type="dt" sz="half" idx="10"/>
          </p:nvPr>
        </p:nvSpPr>
        <p:spPr/>
        <p:txBody>
          <a:bodyPr/>
          <a:lstStyle/>
          <a:p>
            <a:fld id="{1DD1DBA4-ADE8-4DB2-AEC8-D673846CC262}" type="datetimeFigureOut">
              <a:rPr lang="en-AU" smtClean="0"/>
              <a:t>2/10/2019</a:t>
            </a:fld>
            <a:endParaRPr lang="en-AU"/>
          </a:p>
        </p:txBody>
      </p:sp>
      <p:sp>
        <p:nvSpPr>
          <p:cNvPr id="6" name="Footer Placeholder 5">
            <a:extLst>
              <a:ext uri="{FF2B5EF4-FFF2-40B4-BE49-F238E27FC236}">
                <a16:creationId xmlns:a16="http://schemas.microsoft.com/office/drawing/2014/main" id="{15149AB7-34EA-4938-B0DE-21520E2C471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7616582-53D1-45B7-8BA4-C42FBE94E458}"/>
              </a:ext>
            </a:extLst>
          </p:cNvPr>
          <p:cNvSpPr>
            <a:spLocks noGrp="1"/>
          </p:cNvSpPr>
          <p:nvPr>
            <p:ph type="sldNum" sz="quarter" idx="12"/>
          </p:nvPr>
        </p:nvSpPr>
        <p:spPr/>
        <p:txBody>
          <a:bodyPr/>
          <a:lstStyle/>
          <a:p>
            <a:fld id="{B17E3EB1-7518-4E99-AF9A-7962E22DEA59}" type="slidenum">
              <a:rPr lang="en-AU" smtClean="0"/>
              <a:t>‹#›</a:t>
            </a:fld>
            <a:endParaRPr lang="en-AU"/>
          </a:p>
        </p:txBody>
      </p:sp>
    </p:spTree>
    <p:extLst>
      <p:ext uri="{BB962C8B-B14F-4D97-AF65-F5344CB8AC3E}">
        <p14:creationId xmlns:p14="http://schemas.microsoft.com/office/powerpoint/2010/main" val="3112688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1E09F2-1F7A-4AA8-BA56-F44764ABD0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9AA3EE8-2E08-490B-95C9-BF11BBBE5B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51EEAB7-A5E1-4EA9-A6A7-E3F6046B4D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D1DBA4-ADE8-4DB2-AEC8-D673846CC262}" type="datetimeFigureOut">
              <a:rPr lang="en-AU" smtClean="0"/>
              <a:t>2/10/2019</a:t>
            </a:fld>
            <a:endParaRPr lang="en-AU"/>
          </a:p>
        </p:txBody>
      </p:sp>
      <p:sp>
        <p:nvSpPr>
          <p:cNvPr id="5" name="Footer Placeholder 4">
            <a:extLst>
              <a:ext uri="{FF2B5EF4-FFF2-40B4-BE49-F238E27FC236}">
                <a16:creationId xmlns:a16="http://schemas.microsoft.com/office/drawing/2014/main" id="{36611676-C08C-4F8F-B9D0-885029AADA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5EE837D-3FD6-4AC2-BEE4-E7C9E7D418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7E3EB1-7518-4E99-AF9A-7962E22DEA59}" type="slidenum">
              <a:rPr lang="en-AU" smtClean="0"/>
              <a:t>‹#›</a:t>
            </a:fld>
            <a:endParaRPr lang="en-AU"/>
          </a:p>
        </p:txBody>
      </p:sp>
    </p:spTree>
    <p:extLst>
      <p:ext uri="{BB962C8B-B14F-4D97-AF65-F5344CB8AC3E}">
        <p14:creationId xmlns:p14="http://schemas.microsoft.com/office/powerpoint/2010/main" val="1977778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EFDBE-53EB-4C3B-B049-632CF0BEA071}"/>
              </a:ext>
            </a:extLst>
          </p:cNvPr>
          <p:cNvSpPr>
            <a:spLocks noGrp="1"/>
          </p:cNvSpPr>
          <p:nvPr>
            <p:ph type="ctrTitle"/>
          </p:nvPr>
        </p:nvSpPr>
        <p:spPr/>
        <p:txBody>
          <a:bodyPr/>
          <a:lstStyle/>
          <a:p>
            <a:r>
              <a:rPr lang="en-US" dirty="0" err="1"/>
              <a:t>Mazegame</a:t>
            </a:r>
            <a:r>
              <a:rPr lang="en-US" dirty="0"/>
              <a:t> </a:t>
            </a:r>
            <a:endParaRPr lang="en-AU" dirty="0"/>
          </a:p>
        </p:txBody>
      </p:sp>
      <p:sp>
        <p:nvSpPr>
          <p:cNvPr id="3" name="Subtitle 2">
            <a:extLst>
              <a:ext uri="{FF2B5EF4-FFF2-40B4-BE49-F238E27FC236}">
                <a16:creationId xmlns:a16="http://schemas.microsoft.com/office/drawing/2014/main" id="{2084146F-E4D9-4F49-9BFC-8CD98367A68E}"/>
              </a:ext>
            </a:extLst>
          </p:cNvPr>
          <p:cNvSpPr>
            <a:spLocks noGrp="1"/>
          </p:cNvSpPr>
          <p:nvPr>
            <p:ph type="subTitle" idx="1"/>
          </p:nvPr>
        </p:nvSpPr>
        <p:spPr/>
        <p:txBody>
          <a:bodyPr/>
          <a:lstStyle/>
          <a:p>
            <a:r>
              <a:rPr lang="en-US" dirty="0"/>
              <a:t>Assignment2</a:t>
            </a:r>
            <a:endParaRPr lang="en-AU" dirty="0"/>
          </a:p>
        </p:txBody>
      </p:sp>
    </p:spTree>
    <p:extLst>
      <p:ext uri="{BB962C8B-B14F-4D97-AF65-F5344CB8AC3E}">
        <p14:creationId xmlns:p14="http://schemas.microsoft.com/office/powerpoint/2010/main" val="1105744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9B02-75A4-4A46-A7F0-4DAB6FEAFA51}"/>
              </a:ext>
            </a:extLst>
          </p:cNvPr>
          <p:cNvSpPr>
            <a:spLocks noGrp="1"/>
          </p:cNvSpPr>
          <p:nvPr>
            <p:ph type="title"/>
          </p:nvPr>
        </p:nvSpPr>
        <p:spPr/>
        <p:txBody>
          <a:bodyPr/>
          <a:lstStyle/>
          <a:p>
            <a:r>
              <a:rPr lang="en-US" dirty="0"/>
              <a:t>Purchase Items</a:t>
            </a:r>
            <a:endParaRPr lang="en-AU" dirty="0"/>
          </a:p>
        </p:txBody>
      </p:sp>
      <p:pic>
        <p:nvPicPr>
          <p:cNvPr id="5" name="Content Placeholder 4">
            <a:extLst>
              <a:ext uri="{FF2B5EF4-FFF2-40B4-BE49-F238E27FC236}">
                <a16:creationId xmlns:a16="http://schemas.microsoft.com/office/drawing/2014/main" id="{49C671BA-3641-4B96-8FD1-9256DB79E97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18" t="12057" r="3025" b="8974"/>
          <a:stretch/>
        </p:blipFill>
        <p:spPr>
          <a:xfrm>
            <a:off x="899623" y="1371601"/>
            <a:ext cx="9665983" cy="4479132"/>
          </a:xfrm>
        </p:spPr>
      </p:pic>
    </p:spTree>
    <p:extLst>
      <p:ext uri="{BB962C8B-B14F-4D97-AF65-F5344CB8AC3E}">
        <p14:creationId xmlns:p14="http://schemas.microsoft.com/office/powerpoint/2010/main" val="84941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7D02-08EF-4762-BABE-936210C79EDF}"/>
              </a:ext>
            </a:extLst>
          </p:cNvPr>
          <p:cNvSpPr>
            <a:spLocks noGrp="1"/>
          </p:cNvSpPr>
          <p:nvPr>
            <p:ph type="title"/>
          </p:nvPr>
        </p:nvSpPr>
        <p:spPr/>
        <p:txBody>
          <a:bodyPr/>
          <a:lstStyle/>
          <a:p>
            <a:r>
              <a:rPr lang="en-US" dirty="0"/>
              <a:t>Get Maze Status</a:t>
            </a:r>
            <a:endParaRPr lang="en-AU" dirty="0"/>
          </a:p>
        </p:txBody>
      </p:sp>
      <p:pic>
        <p:nvPicPr>
          <p:cNvPr id="5" name="Content Placeholder 4">
            <a:extLst>
              <a:ext uri="{FF2B5EF4-FFF2-40B4-BE49-F238E27FC236}">
                <a16:creationId xmlns:a16="http://schemas.microsoft.com/office/drawing/2014/main" id="{4F4FC2D5-E207-4E95-A295-31859119E34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85" t="13700" r="1271" b="15045"/>
          <a:stretch/>
        </p:blipFill>
        <p:spPr>
          <a:xfrm>
            <a:off x="583256" y="1743075"/>
            <a:ext cx="9282264" cy="3779184"/>
          </a:xfrm>
        </p:spPr>
      </p:pic>
    </p:spTree>
    <p:extLst>
      <p:ext uri="{BB962C8B-B14F-4D97-AF65-F5344CB8AC3E}">
        <p14:creationId xmlns:p14="http://schemas.microsoft.com/office/powerpoint/2010/main" val="165738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4A09-FBC6-4FCE-9D4B-421EEA21BB55}"/>
              </a:ext>
            </a:extLst>
          </p:cNvPr>
          <p:cNvSpPr>
            <a:spLocks noGrp="1"/>
          </p:cNvSpPr>
          <p:nvPr>
            <p:ph type="title"/>
          </p:nvPr>
        </p:nvSpPr>
        <p:spPr/>
        <p:txBody>
          <a:bodyPr/>
          <a:lstStyle/>
          <a:p>
            <a:r>
              <a:rPr lang="en-US" dirty="0"/>
              <a:t>Buy Command</a:t>
            </a:r>
            <a:endParaRPr lang="en-AU" dirty="0"/>
          </a:p>
        </p:txBody>
      </p:sp>
      <p:pic>
        <p:nvPicPr>
          <p:cNvPr id="5" name="Content Placeholder 4">
            <a:extLst>
              <a:ext uri="{FF2B5EF4-FFF2-40B4-BE49-F238E27FC236}">
                <a16:creationId xmlns:a16="http://schemas.microsoft.com/office/drawing/2014/main" id="{9B9C3B9A-C868-4331-BDB7-A3963BE5A82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182" t="11239" r="4041" b="14015"/>
          <a:stretch/>
        </p:blipFill>
        <p:spPr>
          <a:xfrm>
            <a:off x="414338" y="1381043"/>
            <a:ext cx="9236869" cy="4186039"/>
          </a:xfrm>
        </p:spPr>
      </p:pic>
    </p:spTree>
    <p:extLst>
      <p:ext uri="{BB962C8B-B14F-4D97-AF65-F5344CB8AC3E}">
        <p14:creationId xmlns:p14="http://schemas.microsoft.com/office/powerpoint/2010/main" val="1055538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80F0-1920-4FE8-8CAA-95CAC4C58ACA}"/>
              </a:ext>
            </a:extLst>
          </p:cNvPr>
          <p:cNvSpPr>
            <a:spLocks noGrp="1"/>
          </p:cNvSpPr>
          <p:nvPr>
            <p:ph type="title"/>
          </p:nvPr>
        </p:nvSpPr>
        <p:spPr/>
        <p:txBody>
          <a:bodyPr/>
          <a:lstStyle/>
          <a:p>
            <a:r>
              <a:rPr lang="en-US" dirty="0"/>
              <a:t>Attack</a:t>
            </a:r>
            <a:endParaRPr lang="en-AU" dirty="0"/>
          </a:p>
        </p:txBody>
      </p:sp>
      <p:pic>
        <p:nvPicPr>
          <p:cNvPr id="5" name="Content Placeholder 4">
            <a:extLst>
              <a:ext uri="{FF2B5EF4-FFF2-40B4-BE49-F238E27FC236}">
                <a16:creationId xmlns:a16="http://schemas.microsoft.com/office/drawing/2014/main" id="{8A2E96DC-5D4F-4A66-8D56-6A56E257454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40" t="13699" r="1918" b="7990"/>
          <a:stretch/>
        </p:blipFill>
        <p:spPr>
          <a:xfrm>
            <a:off x="542656" y="1628775"/>
            <a:ext cx="9272857" cy="4200525"/>
          </a:xfrm>
        </p:spPr>
      </p:pic>
    </p:spTree>
    <p:extLst>
      <p:ext uri="{BB962C8B-B14F-4D97-AF65-F5344CB8AC3E}">
        <p14:creationId xmlns:p14="http://schemas.microsoft.com/office/powerpoint/2010/main" val="2270627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79702E-6C19-4B5C-8EFA-DBA4E0E87DAD}"/>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t>Command Handling </a:t>
            </a:r>
            <a:endParaRPr lang="en-AU" sz="2800" dirty="0"/>
          </a:p>
        </p:txBody>
      </p:sp>
      <p:sp>
        <p:nvSpPr>
          <p:cNvPr id="9" name="Content Placeholder 8">
            <a:extLst>
              <a:ext uri="{FF2B5EF4-FFF2-40B4-BE49-F238E27FC236}">
                <a16:creationId xmlns:a16="http://schemas.microsoft.com/office/drawing/2014/main" id="{A7842502-E633-4FCA-A0CA-D896C014A8A8}"/>
              </a:ext>
            </a:extLst>
          </p:cNvPr>
          <p:cNvSpPr>
            <a:spLocks noGrp="1"/>
          </p:cNvSpPr>
          <p:nvPr>
            <p:ph idx="1"/>
          </p:nvPr>
        </p:nvSpPr>
        <p:spPr>
          <a:xfrm>
            <a:off x="643468" y="2638043"/>
            <a:ext cx="3363974" cy="3415623"/>
          </a:xfrm>
        </p:spPr>
        <p:txBody>
          <a:bodyPr>
            <a:normAutofit/>
          </a:bodyPr>
          <a:lstStyle/>
          <a:p>
            <a:pPr marL="0" indent="0">
              <a:buNone/>
            </a:pPr>
            <a:r>
              <a:rPr lang="en-US" sz="2000" dirty="0"/>
              <a:t>TO achieve abstraction and Encapsulation  we made separate classes for each command and implemented a interface to achieve the encapsulation.</a:t>
            </a:r>
          </a:p>
        </p:txBody>
      </p:sp>
      <p:pic>
        <p:nvPicPr>
          <p:cNvPr id="5" name="Content Placeholder 4">
            <a:extLst>
              <a:ext uri="{FF2B5EF4-FFF2-40B4-BE49-F238E27FC236}">
                <a16:creationId xmlns:a16="http://schemas.microsoft.com/office/drawing/2014/main" id="{057109E5-B00A-455E-9EC8-69EB0588C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660737"/>
            <a:ext cx="6250769" cy="5375659"/>
          </a:xfrm>
          <a:prstGeom prst="rect">
            <a:avLst/>
          </a:prstGeom>
        </p:spPr>
      </p:pic>
    </p:spTree>
    <p:extLst>
      <p:ext uri="{BB962C8B-B14F-4D97-AF65-F5344CB8AC3E}">
        <p14:creationId xmlns:p14="http://schemas.microsoft.com/office/powerpoint/2010/main" val="110848751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924D-C2CA-427C-A9EC-F778FC12C962}"/>
              </a:ext>
            </a:extLst>
          </p:cNvPr>
          <p:cNvSpPr>
            <a:spLocks noGrp="1"/>
          </p:cNvSpPr>
          <p:nvPr>
            <p:ph type="title"/>
          </p:nvPr>
        </p:nvSpPr>
        <p:spPr/>
        <p:txBody>
          <a:bodyPr/>
          <a:lstStyle/>
          <a:p>
            <a:r>
              <a:rPr lang="en-US" dirty="0"/>
              <a:t>Methodology:</a:t>
            </a:r>
            <a:br>
              <a:rPr lang="en-US" dirty="0"/>
            </a:br>
            <a:r>
              <a:rPr lang="en-US" dirty="0"/>
              <a:t>Agile (Extreme Programming)Methodology</a:t>
            </a:r>
            <a:endParaRPr lang="en-AU" dirty="0"/>
          </a:p>
        </p:txBody>
      </p:sp>
      <p:sp>
        <p:nvSpPr>
          <p:cNvPr id="3" name="Content Placeholder 2">
            <a:extLst>
              <a:ext uri="{FF2B5EF4-FFF2-40B4-BE49-F238E27FC236}">
                <a16:creationId xmlns:a16="http://schemas.microsoft.com/office/drawing/2014/main" id="{FD3D593E-2E41-4671-A684-6661D37F9B9E}"/>
              </a:ext>
            </a:extLst>
          </p:cNvPr>
          <p:cNvSpPr>
            <a:spLocks noGrp="1"/>
          </p:cNvSpPr>
          <p:nvPr>
            <p:ph idx="1"/>
          </p:nvPr>
        </p:nvSpPr>
        <p:spPr/>
        <p:txBody>
          <a:bodyPr/>
          <a:lstStyle/>
          <a:p>
            <a:r>
              <a:rPr lang="en-US" dirty="0"/>
              <a:t>Less Documentation: We started without any use case diagrams ,  domain diagrams , class diagrams just started to code the pre handed code to achieve the functionality.</a:t>
            </a:r>
          </a:p>
          <a:p>
            <a:r>
              <a:rPr lang="en-US" dirty="0"/>
              <a:t>More coding: We tried to code little chunks to achieve one functionality at a time and then tested it just like agile model where small prototypes are ran.</a:t>
            </a:r>
            <a:endParaRPr lang="en-AU" dirty="0"/>
          </a:p>
        </p:txBody>
      </p:sp>
    </p:spTree>
    <p:extLst>
      <p:ext uri="{BB962C8B-B14F-4D97-AF65-F5344CB8AC3E}">
        <p14:creationId xmlns:p14="http://schemas.microsoft.com/office/powerpoint/2010/main" val="3435174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CAA6-C59B-4F1F-AAD6-A40950A2F9FD}"/>
              </a:ext>
            </a:extLst>
          </p:cNvPr>
          <p:cNvSpPr>
            <a:spLocks noGrp="1"/>
          </p:cNvSpPr>
          <p:nvPr>
            <p:ph type="title"/>
          </p:nvPr>
        </p:nvSpPr>
        <p:spPr/>
        <p:txBody>
          <a:bodyPr/>
          <a:lstStyle/>
          <a:p>
            <a:r>
              <a:rPr lang="en-US" dirty="0"/>
              <a:t>Analysis</a:t>
            </a:r>
            <a:endParaRPr lang="en-AU" dirty="0"/>
          </a:p>
        </p:txBody>
      </p:sp>
      <p:sp>
        <p:nvSpPr>
          <p:cNvPr id="3" name="Content Placeholder 2">
            <a:extLst>
              <a:ext uri="{FF2B5EF4-FFF2-40B4-BE49-F238E27FC236}">
                <a16:creationId xmlns:a16="http://schemas.microsoft.com/office/drawing/2014/main" id="{2DC26CCE-83D7-4796-8997-B47C2A3B6DEB}"/>
              </a:ext>
            </a:extLst>
          </p:cNvPr>
          <p:cNvSpPr>
            <a:spLocks noGrp="1"/>
          </p:cNvSpPr>
          <p:nvPr>
            <p:ph idx="1"/>
          </p:nvPr>
        </p:nvSpPr>
        <p:spPr/>
        <p:txBody>
          <a:bodyPr/>
          <a:lstStyle/>
          <a:p>
            <a:r>
              <a:rPr lang="en-US" dirty="0"/>
              <a:t>We were disappointed by the methodology as without the design of the project like the use case diagram, sequence diagram, domain diagram the working became quite complicated to carry on with. We were unable to make functionalities work with pre provided classes and classes.</a:t>
            </a:r>
          </a:p>
          <a:p>
            <a:r>
              <a:rPr lang="en-US" dirty="0"/>
              <a:t>On whole It was a good experience to make work with pre provided codes.</a:t>
            </a:r>
            <a:endParaRPr lang="en-AU" dirty="0"/>
          </a:p>
        </p:txBody>
      </p:sp>
    </p:spTree>
    <p:extLst>
      <p:ext uri="{BB962C8B-B14F-4D97-AF65-F5344CB8AC3E}">
        <p14:creationId xmlns:p14="http://schemas.microsoft.com/office/powerpoint/2010/main" val="3756256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4BA9-89FD-41D8-831C-D33D59C7CDB1}"/>
              </a:ext>
            </a:extLst>
          </p:cNvPr>
          <p:cNvSpPr>
            <a:spLocks noGrp="1"/>
          </p:cNvSpPr>
          <p:nvPr>
            <p:ph type="title"/>
          </p:nvPr>
        </p:nvSpPr>
        <p:spPr/>
        <p:txBody>
          <a:bodyPr/>
          <a:lstStyle/>
          <a:p>
            <a:endParaRPr lang="en-AU" dirty="0"/>
          </a:p>
        </p:txBody>
      </p:sp>
      <p:pic>
        <p:nvPicPr>
          <p:cNvPr id="4" name="Content Placeholder 3">
            <a:extLst>
              <a:ext uri="{FF2B5EF4-FFF2-40B4-BE49-F238E27FC236}">
                <a16:creationId xmlns:a16="http://schemas.microsoft.com/office/drawing/2014/main" id="{019AC5E9-C23B-4BD6-A9B7-10FA3D70856A}"/>
              </a:ext>
            </a:extLst>
          </p:cNvPr>
          <p:cNvPicPr>
            <a:picLocks noGrp="1" noChangeAspect="1"/>
          </p:cNvPicPr>
          <p:nvPr>
            <p:ph idx="1"/>
          </p:nvPr>
        </p:nvPicPr>
        <p:blipFill>
          <a:blip r:embed="rId2"/>
          <a:stretch>
            <a:fillRect/>
          </a:stretch>
        </p:blipFill>
        <p:spPr>
          <a:xfrm>
            <a:off x="1135856" y="2007394"/>
            <a:ext cx="9558338" cy="3546475"/>
          </a:xfrm>
          <a:prstGeom prst="rect">
            <a:avLst/>
          </a:prstGeom>
        </p:spPr>
      </p:pic>
    </p:spTree>
    <p:extLst>
      <p:ext uri="{BB962C8B-B14F-4D97-AF65-F5344CB8AC3E}">
        <p14:creationId xmlns:p14="http://schemas.microsoft.com/office/powerpoint/2010/main" val="105482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C96F0F-58B8-4827-BFE1-F257605F8EC9}"/>
              </a:ext>
            </a:extLst>
          </p:cNvPr>
          <p:cNvSpPr>
            <a:spLocks noGrp="1"/>
          </p:cNvSpPr>
          <p:nvPr>
            <p:ph type="title"/>
          </p:nvPr>
        </p:nvSpPr>
        <p:spPr>
          <a:xfrm>
            <a:off x="674237" y="914400"/>
            <a:ext cx="3657600" cy="2887579"/>
          </a:xfrm>
          <a:prstGeom prst="ellipse">
            <a:avLst/>
          </a:prstGeom>
        </p:spPr>
        <p:txBody>
          <a:bodyPr vert="horz" lIns="91440" tIns="45720" rIns="91440" bIns="45720" rtlCol="0" anchor="b">
            <a:normAutofit/>
          </a:bodyPr>
          <a:lstStyle/>
          <a:p>
            <a:pPr algn="ctr"/>
            <a:r>
              <a:rPr lang="en-US" sz="3400" kern="1200">
                <a:solidFill>
                  <a:srgbClr val="FFFFFF"/>
                </a:solidFill>
                <a:latin typeface="+mj-lt"/>
                <a:ea typeface="+mj-ea"/>
                <a:cs typeface="+mj-cs"/>
              </a:rPr>
              <a:t>The hashmap with shops and locations</a:t>
            </a:r>
          </a:p>
        </p:txBody>
      </p:sp>
      <p:cxnSp>
        <p:nvCxnSpPr>
          <p:cNvPr id="19" name="Straight Connector 18">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7533E71E-9FB4-451F-8261-6790B76CF5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975392"/>
            <a:ext cx="6553545" cy="4915158"/>
          </a:xfrm>
          <a:prstGeom prst="rect">
            <a:avLst/>
          </a:prstGeom>
        </p:spPr>
      </p:pic>
    </p:spTree>
    <p:extLst>
      <p:ext uri="{BB962C8B-B14F-4D97-AF65-F5344CB8AC3E}">
        <p14:creationId xmlns:p14="http://schemas.microsoft.com/office/powerpoint/2010/main" val="68138325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4A2B-89A8-41B5-999E-04D5B7F489DC}"/>
              </a:ext>
            </a:extLst>
          </p:cNvPr>
          <p:cNvSpPr>
            <a:spLocks noGrp="1"/>
          </p:cNvSpPr>
          <p:nvPr>
            <p:ph type="title"/>
          </p:nvPr>
        </p:nvSpPr>
        <p:spPr/>
        <p:txBody>
          <a:bodyPr/>
          <a:lstStyle/>
          <a:p>
            <a:r>
              <a:rPr lang="en-US" dirty="0"/>
              <a:t>Locations and the shops</a:t>
            </a:r>
            <a:endParaRPr lang="en-AU" dirty="0"/>
          </a:p>
        </p:txBody>
      </p:sp>
      <p:pic>
        <p:nvPicPr>
          <p:cNvPr id="5" name="Content Placeholder 4">
            <a:extLst>
              <a:ext uri="{FF2B5EF4-FFF2-40B4-BE49-F238E27FC236}">
                <a16:creationId xmlns:a16="http://schemas.microsoft.com/office/drawing/2014/main" id="{FF794C78-4C65-4E1A-BEF3-5A3D9C4C8CB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95" t="11609" r="2950" b="8811"/>
          <a:stretch/>
        </p:blipFill>
        <p:spPr>
          <a:xfrm>
            <a:off x="635794" y="1535190"/>
            <a:ext cx="9099877" cy="4258392"/>
          </a:xfrm>
        </p:spPr>
      </p:pic>
    </p:spTree>
    <p:extLst>
      <p:ext uri="{BB962C8B-B14F-4D97-AF65-F5344CB8AC3E}">
        <p14:creationId xmlns:p14="http://schemas.microsoft.com/office/powerpoint/2010/main" val="2099633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D108-A4C0-4541-8490-B64FF46DA663}"/>
              </a:ext>
            </a:extLst>
          </p:cNvPr>
          <p:cNvSpPr>
            <a:spLocks noGrp="1"/>
          </p:cNvSpPr>
          <p:nvPr>
            <p:ph type="title"/>
          </p:nvPr>
        </p:nvSpPr>
        <p:spPr/>
        <p:txBody>
          <a:bodyPr/>
          <a:lstStyle/>
          <a:p>
            <a:r>
              <a:rPr lang="en-US" dirty="0"/>
              <a:t>Locations and shops </a:t>
            </a:r>
            <a:endParaRPr lang="en-AU" dirty="0"/>
          </a:p>
        </p:txBody>
      </p:sp>
      <p:pic>
        <p:nvPicPr>
          <p:cNvPr id="5" name="Content Placeholder 4">
            <a:extLst>
              <a:ext uri="{FF2B5EF4-FFF2-40B4-BE49-F238E27FC236}">
                <a16:creationId xmlns:a16="http://schemas.microsoft.com/office/drawing/2014/main" id="{EA6CF089-4C2B-4E3C-BF16-55A2B6CFB11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63" t="13053" r="3181" b="10617"/>
          <a:stretch/>
        </p:blipFill>
        <p:spPr>
          <a:xfrm>
            <a:off x="314326" y="1400176"/>
            <a:ext cx="9576958" cy="4271962"/>
          </a:xfrm>
        </p:spPr>
      </p:pic>
    </p:spTree>
    <p:extLst>
      <p:ext uri="{BB962C8B-B14F-4D97-AF65-F5344CB8AC3E}">
        <p14:creationId xmlns:p14="http://schemas.microsoft.com/office/powerpoint/2010/main" val="3221022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ED61-71E3-4D57-8943-87BC463EFF5E}"/>
              </a:ext>
            </a:extLst>
          </p:cNvPr>
          <p:cNvSpPr>
            <a:spLocks noGrp="1"/>
          </p:cNvSpPr>
          <p:nvPr>
            <p:ph type="title"/>
          </p:nvPr>
        </p:nvSpPr>
        <p:spPr/>
        <p:txBody>
          <a:bodyPr/>
          <a:lstStyle/>
          <a:p>
            <a:r>
              <a:rPr lang="en-US" dirty="0"/>
              <a:t>Locations and shops </a:t>
            </a:r>
            <a:endParaRPr lang="en-AU" dirty="0"/>
          </a:p>
        </p:txBody>
      </p:sp>
      <p:pic>
        <p:nvPicPr>
          <p:cNvPr id="5" name="Content Placeholder 4">
            <a:extLst>
              <a:ext uri="{FF2B5EF4-FFF2-40B4-BE49-F238E27FC236}">
                <a16:creationId xmlns:a16="http://schemas.microsoft.com/office/drawing/2014/main" id="{57F362FC-EDC4-4351-8047-DCE17F76B4C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48" t="13876" r="2486" b="8646"/>
          <a:stretch/>
        </p:blipFill>
        <p:spPr>
          <a:xfrm>
            <a:off x="492372" y="1621631"/>
            <a:ext cx="9279157" cy="4179094"/>
          </a:xfrm>
        </p:spPr>
      </p:pic>
    </p:spTree>
    <p:extLst>
      <p:ext uri="{BB962C8B-B14F-4D97-AF65-F5344CB8AC3E}">
        <p14:creationId xmlns:p14="http://schemas.microsoft.com/office/powerpoint/2010/main" val="378455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07355-52E5-48D0-B237-DB5651815261}"/>
              </a:ext>
            </a:extLst>
          </p:cNvPr>
          <p:cNvSpPr>
            <a:spLocks noGrp="1"/>
          </p:cNvSpPr>
          <p:nvPr>
            <p:ph type="title"/>
          </p:nvPr>
        </p:nvSpPr>
        <p:spPr/>
        <p:txBody>
          <a:bodyPr/>
          <a:lstStyle/>
          <a:p>
            <a:r>
              <a:rPr lang="en-US" dirty="0"/>
              <a:t>Locations and shop</a:t>
            </a:r>
            <a:endParaRPr lang="en-AU" dirty="0"/>
          </a:p>
        </p:txBody>
      </p:sp>
      <p:pic>
        <p:nvPicPr>
          <p:cNvPr id="5" name="Content Placeholder 4">
            <a:extLst>
              <a:ext uri="{FF2B5EF4-FFF2-40B4-BE49-F238E27FC236}">
                <a16:creationId xmlns:a16="http://schemas.microsoft.com/office/drawing/2014/main" id="{444BCA87-2766-4B06-8934-57CFECDE253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7664" r="1675"/>
          <a:stretch/>
        </p:blipFill>
        <p:spPr>
          <a:xfrm>
            <a:off x="628384" y="1850232"/>
            <a:ext cx="12399154" cy="3712369"/>
          </a:xfrm>
        </p:spPr>
      </p:pic>
    </p:spTree>
    <p:extLst>
      <p:ext uri="{BB962C8B-B14F-4D97-AF65-F5344CB8AC3E}">
        <p14:creationId xmlns:p14="http://schemas.microsoft.com/office/powerpoint/2010/main" val="2406994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9F242-86FC-45C6-8B8A-73F0BF9DDA15}"/>
              </a:ext>
            </a:extLst>
          </p:cNvPr>
          <p:cNvSpPr>
            <a:spLocks noGrp="1"/>
          </p:cNvSpPr>
          <p:nvPr>
            <p:ph type="title"/>
          </p:nvPr>
        </p:nvSpPr>
        <p:spPr/>
        <p:txBody>
          <a:bodyPr/>
          <a:lstStyle/>
          <a:p>
            <a:r>
              <a:rPr lang="en-US" dirty="0" err="1"/>
              <a:t>ListItems</a:t>
            </a:r>
            <a:endParaRPr lang="en-AU" dirty="0"/>
          </a:p>
        </p:txBody>
      </p:sp>
      <p:pic>
        <p:nvPicPr>
          <p:cNvPr id="5" name="Content Placeholder 4">
            <a:extLst>
              <a:ext uri="{FF2B5EF4-FFF2-40B4-BE49-F238E27FC236}">
                <a16:creationId xmlns:a16="http://schemas.microsoft.com/office/drawing/2014/main" id="{A971ADA5-43E1-4ABE-A176-1254E6E0B69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86" t="12434" r="2254" b="10124"/>
          <a:stretch/>
        </p:blipFill>
        <p:spPr>
          <a:xfrm>
            <a:off x="464344" y="1568430"/>
            <a:ext cx="9325115" cy="4168002"/>
          </a:xfrm>
        </p:spPr>
      </p:pic>
    </p:spTree>
    <p:extLst>
      <p:ext uri="{BB962C8B-B14F-4D97-AF65-F5344CB8AC3E}">
        <p14:creationId xmlns:p14="http://schemas.microsoft.com/office/powerpoint/2010/main" val="204147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772E-704B-4D90-9C0E-F5010E6C686B}"/>
              </a:ext>
            </a:extLst>
          </p:cNvPr>
          <p:cNvSpPr>
            <a:spLocks noGrp="1"/>
          </p:cNvSpPr>
          <p:nvPr>
            <p:ph type="title"/>
          </p:nvPr>
        </p:nvSpPr>
        <p:spPr/>
        <p:txBody>
          <a:bodyPr/>
          <a:lstStyle/>
          <a:p>
            <a:r>
              <a:rPr lang="en-US" dirty="0"/>
              <a:t>Equip Items</a:t>
            </a:r>
            <a:endParaRPr lang="en-AU" dirty="0"/>
          </a:p>
        </p:txBody>
      </p:sp>
      <p:pic>
        <p:nvPicPr>
          <p:cNvPr id="5" name="Content Placeholder 4">
            <a:extLst>
              <a:ext uri="{FF2B5EF4-FFF2-40B4-BE49-F238E27FC236}">
                <a16:creationId xmlns:a16="http://schemas.microsoft.com/office/drawing/2014/main" id="{E73F38F6-EB88-42A8-8AB9-073BE9AE8EA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8" t="11835" r="7560" b="51509"/>
          <a:stretch/>
        </p:blipFill>
        <p:spPr>
          <a:xfrm>
            <a:off x="728663" y="1595719"/>
            <a:ext cx="14844255" cy="3312037"/>
          </a:xfrm>
        </p:spPr>
      </p:pic>
    </p:spTree>
    <p:extLst>
      <p:ext uri="{BB962C8B-B14F-4D97-AF65-F5344CB8AC3E}">
        <p14:creationId xmlns:p14="http://schemas.microsoft.com/office/powerpoint/2010/main" val="598474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3C12-5080-4539-B98E-042C2CC2A68E}"/>
              </a:ext>
            </a:extLst>
          </p:cNvPr>
          <p:cNvSpPr>
            <a:spLocks noGrp="1"/>
          </p:cNvSpPr>
          <p:nvPr>
            <p:ph type="title"/>
          </p:nvPr>
        </p:nvSpPr>
        <p:spPr/>
        <p:txBody>
          <a:bodyPr/>
          <a:lstStyle/>
          <a:p>
            <a:r>
              <a:rPr lang="en-US" dirty="0"/>
              <a:t>Unequip Items</a:t>
            </a:r>
            <a:endParaRPr lang="en-AU" dirty="0"/>
          </a:p>
        </p:txBody>
      </p:sp>
      <p:pic>
        <p:nvPicPr>
          <p:cNvPr id="5" name="Content Placeholder 4">
            <a:extLst>
              <a:ext uri="{FF2B5EF4-FFF2-40B4-BE49-F238E27FC236}">
                <a16:creationId xmlns:a16="http://schemas.microsoft.com/office/drawing/2014/main" id="{1B154F1C-103C-449F-83D9-C9FA6F321CB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73" t="41485" r="4341" b="7973"/>
          <a:stretch/>
        </p:blipFill>
        <p:spPr>
          <a:xfrm>
            <a:off x="635794" y="1757363"/>
            <a:ext cx="11964100" cy="3607593"/>
          </a:xfrm>
        </p:spPr>
      </p:pic>
    </p:spTree>
    <p:extLst>
      <p:ext uri="{BB962C8B-B14F-4D97-AF65-F5344CB8AC3E}">
        <p14:creationId xmlns:p14="http://schemas.microsoft.com/office/powerpoint/2010/main" val="1821497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182</Words>
  <Application>Microsoft Office PowerPoint</Application>
  <PresentationFormat>Widescreen</PresentationFormat>
  <Paragraphs>22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Mazegame </vt:lpstr>
      <vt:lpstr>The hashmap with shops and locations</vt:lpstr>
      <vt:lpstr>Locations and the shops</vt:lpstr>
      <vt:lpstr>Locations and shops </vt:lpstr>
      <vt:lpstr>Locations and shops </vt:lpstr>
      <vt:lpstr>Locations and shop</vt:lpstr>
      <vt:lpstr>ListItems</vt:lpstr>
      <vt:lpstr>Equip Items</vt:lpstr>
      <vt:lpstr>Unequip Items</vt:lpstr>
      <vt:lpstr>Purchase Items</vt:lpstr>
      <vt:lpstr>Get Maze Status</vt:lpstr>
      <vt:lpstr>Buy Command</vt:lpstr>
      <vt:lpstr>Attack</vt:lpstr>
      <vt:lpstr>Command Handling </vt:lpstr>
      <vt:lpstr>Methodology: Agile (Extreme Programming)Methodology</vt:lpstr>
      <vt:lpstr>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Mazegame</dc:title>
  <dc:creator>Sakshi Panchal</dc:creator>
  <cp:lastModifiedBy>Sakshi Panchal</cp:lastModifiedBy>
  <cp:revision>4</cp:revision>
  <dcterms:created xsi:type="dcterms:W3CDTF">2019-10-02T07:36:47Z</dcterms:created>
  <dcterms:modified xsi:type="dcterms:W3CDTF">2019-10-02T08:09:55Z</dcterms:modified>
</cp:coreProperties>
</file>