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7" r:id="rId2"/>
  </p:sldIdLst>
  <p:sldSz cx="43891200" cy="32918400"/>
  <p:notesSz cx="6858000" cy="9034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1504950" indent="-104775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3009900" indent="-209550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4514850" indent="-314325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6019800" indent="-419100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0">
          <p15:clr>
            <a:srgbClr val="A4A3A4"/>
          </p15:clr>
        </p15:guide>
        <p15:guide id="2" orient="horz" pos="-1862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orient="horz" pos="22283">
          <p15:clr>
            <a:srgbClr val="A4A3A4"/>
          </p15:clr>
        </p15:guide>
        <p15:guide id="5" pos="-41742">
          <p15:clr>
            <a:srgbClr val="A4A3A4"/>
          </p15:clr>
        </p15:guide>
        <p15:guide id="6" pos="13824">
          <p15:clr>
            <a:srgbClr val="A4A3A4"/>
          </p15:clr>
        </p15:guide>
        <p15:guide id="7" pos="69390">
          <p15:clr>
            <a:srgbClr val="A4A3A4"/>
          </p15:clr>
        </p15:guide>
        <p15:guide id="8" pos="-10547">
          <p15:clr>
            <a:srgbClr val="A4A3A4"/>
          </p15:clr>
        </p15:guide>
        <p15:guide id="9" pos="18698">
          <p15:clr>
            <a:srgbClr val="A4A3A4"/>
          </p15:clr>
        </p15:guide>
        <p15:guide id="10" pos="-38818">
          <p15:clr>
            <a:srgbClr val="A4A3A4"/>
          </p15:clr>
        </p15:guide>
        <p15:guide id="11" pos="46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9D9EB"/>
    <a:srgbClr val="CEE5FE"/>
    <a:srgbClr val="116DF5"/>
    <a:srgbClr val="0155D1"/>
    <a:srgbClr val="FCCB10"/>
    <a:srgbClr val="EB6622"/>
    <a:srgbClr val="20425A"/>
    <a:srgbClr val="243356"/>
    <a:srgbClr val="214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6" autoAdjust="0"/>
    <p:restoredTop sz="94634" autoAdjust="0"/>
  </p:normalViewPr>
  <p:slideViewPr>
    <p:cSldViewPr>
      <p:cViewPr>
        <p:scale>
          <a:sx n="34" d="100"/>
          <a:sy n="34" d="100"/>
        </p:scale>
        <p:origin x="144" y="-2592"/>
      </p:cViewPr>
      <p:guideLst>
        <p:guide orient="horz" pos="3470"/>
        <p:guide orient="horz" pos="-1862"/>
        <p:guide orient="horz" pos="10368"/>
        <p:guide orient="horz" pos="22283"/>
        <p:guide pos="-41742"/>
        <p:guide pos="13824"/>
        <p:guide pos="69390"/>
        <p:guide pos="-10547"/>
        <p:guide pos="18698"/>
        <p:guide pos="-38818"/>
        <p:guide pos="46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1D865E8-D237-408C-B9AA-496C4E92B2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D41F2EC-F237-4E77-BD41-9F26E59CB0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B145B4C-5B31-4966-83DE-1EDD32C975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77863"/>
            <a:ext cx="4516437" cy="338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61CE48C-D23A-43B1-B40A-AAB56A3306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91013"/>
            <a:ext cx="548640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FE6B0DC-60AF-4B92-A485-9BF18B899E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4796743-9F62-4036-A1B9-BB6B880CB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991B027-5EDD-469C-91DD-D8F8F1436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919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50495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300990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451485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601980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7526145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6pPr>
    <a:lvl7pPr marL="9031374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7pPr>
    <a:lvl8pPr marL="10536603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8pPr>
    <a:lvl9pPr marL="12041831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1B027-5EDD-469C-91DD-D8F8F143603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41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8616" y="10228016"/>
            <a:ext cx="37313968" cy="7053944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7985" y="18653228"/>
            <a:ext cx="30715242" cy="841310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1290584" indent="0" algn="ctr">
              <a:buNone/>
              <a:defRPr/>
            </a:lvl2pPr>
            <a:lvl3pPr marL="2581168" indent="0" algn="ctr">
              <a:buNone/>
              <a:defRPr/>
            </a:lvl3pPr>
            <a:lvl4pPr marL="3871752" indent="0" algn="ctr">
              <a:buNone/>
              <a:defRPr/>
            </a:lvl4pPr>
            <a:lvl5pPr marL="5162337" indent="0" algn="ctr">
              <a:buNone/>
              <a:defRPr/>
            </a:lvl5pPr>
            <a:lvl6pPr marL="6452921" indent="0" algn="ctr">
              <a:buNone/>
              <a:defRPr/>
            </a:lvl6pPr>
            <a:lvl7pPr marL="7743505" indent="0" algn="ctr">
              <a:buNone/>
              <a:defRPr/>
            </a:lvl7pPr>
            <a:lvl8pPr marL="9034089" indent="0" algn="ctr">
              <a:buNone/>
              <a:defRPr/>
            </a:lvl8pPr>
            <a:lvl9pPr marL="103246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34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2412" y="7679079"/>
            <a:ext cx="39506379" cy="2172646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690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2198" y="1318835"/>
            <a:ext cx="9876592" cy="2808671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2410" y="1318835"/>
            <a:ext cx="28598066" cy="280867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4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412" y="7679079"/>
            <a:ext cx="39506379" cy="2172646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21" y="21153765"/>
            <a:ext cx="37303218" cy="6537701"/>
          </a:xfrm>
          <a:prstGeom prst="rect">
            <a:avLst/>
          </a:prstGeom>
        </p:spPr>
        <p:txBody>
          <a:bodyPr vert="horz" anchor="t"/>
          <a:lstStyle>
            <a:lvl1pPr algn="l">
              <a:defRPr sz="1129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21" y="13950599"/>
            <a:ext cx="37303218" cy="720316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5646"/>
            </a:lvl1pPr>
            <a:lvl2pPr marL="1290584" indent="0">
              <a:buNone/>
              <a:defRPr sz="5081"/>
            </a:lvl2pPr>
            <a:lvl3pPr marL="2581168" indent="0">
              <a:buNone/>
              <a:defRPr sz="4516"/>
            </a:lvl3pPr>
            <a:lvl4pPr marL="3871752" indent="0">
              <a:buNone/>
              <a:defRPr sz="3952"/>
            </a:lvl4pPr>
            <a:lvl5pPr marL="5162337" indent="0">
              <a:buNone/>
              <a:defRPr sz="3952"/>
            </a:lvl5pPr>
            <a:lvl6pPr marL="6452921" indent="0">
              <a:buNone/>
              <a:defRPr sz="3952"/>
            </a:lvl6pPr>
            <a:lvl7pPr marL="7743505" indent="0">
              <a:buNone/>
              <a:defRPr sz="3952"/>
            </a:lvl7pPr>
            <a:lvl8pPr marL="9034089" indent="0">
              <a:buNone/>
              <a:defRPr sz="3952"/>
            </a:lvl8pPr>
            <a:lvl9pPr marL="10324673" indent="0">
              <a:buNone/>
              <a:defRPr sz="39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2421" y="7679079"/>
            <a:ext cx="19237328" cy="21726468"/>
          </a:xfrm>
          <a:prstGeom prst="rect">
            <a:avLst/>
          </a:prstGeom>
        </p:spPr>
        <p:txBody>
          <a:bodyPr vert="horz"/>
          <a:lstStyle>
            <a:lvl1pPr>
              <a:defRPr sz="7904"/>
            </a:lvl1pPr>
            <a:lvl2pPr>
              <a:defRPr sz="6775"/>
            </a:lvl2pPr>
            <a:lvl3pPr>
              <a:defRPr sz="5646"/>
            </a:lvl3pPr>
            <a:lvl4pPr>
              <a:defRPr sz="5081"/>
            </a:lvl4pPr>
            <a:lvl5pPr>
              <a:defRPr sz="5081"/>
            </a:lvl5pPr>
            <a:lvl6pPr>
              <a:defRPr sz="5081"/>
            </a:lvl6pPr>
            <a:lvl7pPr>
              <a:defRPr sz="5081"/>
            </a:lvl7pPr>
            <a:lvl8pPr>
              <a:defRPr sz="5081"/>
            </a:lvl8pPr>
            <a:lvl9pPr>
              <a:defRPr sz="50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61464" y="7679079"/>
            <a:ext cx="19237328" cy="21726468"/>
          </a:xfrm>
          <a:prstGeom prst="rect">
            <a:avLst/>
          </a:prstGeom>
        </p:spPr>
        <p:txBody>
          <a:bodyPr vert="horz"/>
          <a:lstStyle>
            <a:lvl1pPr>
              <a:defRPr sz="7904"/>
            </a:lvl1pPr>
            <a:lvl2pPr>
              <a:defRPr sz="6775"/>
            </a:lvl2pPr>
            <a:lvl3pPr>
              <a:defRPr sz="5646"/>
            </a:lvl3pPr>
            <a:lvl4pPr>
              <a:defRPr sz="5081"/>
            </a:lvl4pPr>
            <a:lvl5pPr>
              <a:defRPr sz="5081"/>
            </a:lvl5pPr>
            <a:lvl6pPr>
              <a:defRPr sz="5081"/>
            </a:lvl6pPr>
            <a:lvl7pPr>
              <a:defRPr sz="5081"/>
            </a:lvl7pPr>
            <a:lvl8pPr>
              <a:defRPr sz="5081"/>
            </a:lvl8pPr>
            <a:lvl9pPr>
              <a:defRPr sz="50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0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411" y="7368533"/>
            <a:ext cx="19398538" cy="306921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6775" b="1"/>
            </a:lvl1pPr>
            <a:lvl2pPr marL="1290584" indent="0">
              <a:buNone/>
              <a:defRPr sz="5646" b="1"/>
            </a:lvl2pPr>
            <a:lvl3pPr marL="2581168" indent="0">
              <a:buNone/>
              <a:defRPr sz="5081" b="1"/>
            </a:lvl3pPr>
            <a:lvl4pPr marL="3871752" indent="0">
              <a:buNone/>
              <a:defRPr sz="4516" b="1"/>
            </a:lvl4pPr>
            <a:lvl5pPr marL="5162337" indent="0">
              <a:buNone/>
              <a:defRPr sz="4516" b="1"/>
            </a:lvl5pPr>
            <a:lvl6pPr marL="6452921" indent="0">
              <a:buNone/>
              <a:defRPr sz="4516" b="1"/>
            </a:lvl6pPr>
            <a:lvl7pPr marL="7743505" indent="0">
              <a:buNone/>
              <a:defRPr sz="4516" b="1"/>
            </a:lvl7pPr>
            <a:lvl8pPr marL="9034089" indent="0">
              <a:buNone/>
              <a:defRPr sz="4516" b="1"/>
            </a:lvl8pPr>
            <a:lvl9pPr marL="10324673" indent="0">
              <a:buNone/>
              <a:defRPr sz="45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2411" y="10437739"/>
            <a:ext cx="19398538" cy="18967808"/>
          </a:xfrm>
          <a:prstGeom prst="rect">
            <a:avLst/>
          </a:prstGeom>
        </p:spPr>
        <p:txBody>
          <a:bodyPr vert="horz"/>
          <a:lstStyle>
            <a:lvl1pPr>
              <a:defRPr sz="6775"/>
            </a:lvl1pPr>
            <a:lvl2pPr>
              <a:defRPr sz="5646"/>
            </a:lvl2pPr>
            <a:lvl3pPr>
              <a:defRPr sz="5081"/>
            </a:lvl3pPr>
            <a:lvl4pPr>
              <a:defRPr sz="4516"/>
            </a:lvl4pPr>
            <a:lvl5pPr>
              <a:defRPr sz="4516"/>
            </a:lvl5pPr>
            <a:lvl6pPr>
              <a:defRPr sz="4516"/>
            </a:lvl6pPr>
            <a:lvl7pPr>
              <a:defRPr sz="4516"/>
            </a:lvl7pPr>
            <a:lvl8pPr>
              <a:defRPr sz="4516"/>
            </a:lvl8pPr>
            <a:lvl9pPr>
              <a:defRPr sz="45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00261" y="7368533"/>
            <a:ext cx="19398531" cy="306921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6775" b="1"/>
            </a:lvl1pPr>
            <a:lvl2pPr marL="1290584" indent="0">
              <a:buNone/>
              <a:defRPr sz="5646" b="1"/>
            </a:lvl2pPr>
            <a:lvl3pPr marL="2581168" indent="0">
              <a:buNone/>
              <a:defRPr sz="5081" b="1"/>
            </a:lvl3pPr>
            <a:lvl4pPr marL="3871752" indent="0">
              <a:buNone/>
              <a:defRPr sz="4516" b="1"/>
            </a:lvl4pPr>
            <a:lvl5pPr marL="5162337" indent="0">
              <a:buNone/>
              <a:defRPr sz="4516" b="1"/>
            </a:lvl5pPr>
            <a:lvl6pPr marL="6452921" indent="0">
              <a:buNone/>
              <a:defRPr sz="4516" b="1"/>
            </a:lvl6pPr>
            <a:lvl7pPr marL="7743505" indent="0">
              <a:buNone/>
              <a:defRPr sz="4516" b="1"/>
            </a:lvl7pPr>
            <a:lvl8pPr marL="9034089" indent="0">
              <a:buNone/>
              <a:defRPr sz="4516" b="1"/>
            </a:lvl8pPr>
            <a:lvl9pPr marL="10324673" indent="0">
              <a:buNone/>
              <a:defRPr sz="45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00261" y="10437739"/>
            <a:ext cx="19398531" cy="18967808"/>
          </a:xfrm>
          <a:prstGeom prst="rect">
            <a:avLst/>
          </a:prstGeom>
        </p:spPr>
        <p:txBody>
          <a:bodyPr vert="horz"/>
          <a:lstStyle>
            <a:lvl1pPr>
              <a:defRPr sz="6775"/>
            </a:lvl1pPr>
            <a:lvl2pPr>
              <a:defRPr sz="5646"/>
            </a:lvl2pPr>
            <a:lvl3pPr>
              <a:defRPr sz="5081"/>
            </a:lvl3pPr>
            <a:lvl4pPr>
              <a:defRPr sz="4516"/>
            </a:lvl4pPr>
            <a:lvl5pPr>
              <a:defRPr sz="4516"/>
            </a:lvl5pPr>
            <a:lvl6pPr>
              <a:defRPr sz="4516"/>
            </a:lvl6pPr>
            <a:lvl7pPr>
              <a:defRPr sz="4516"/>
            </a:lvl7pPr>
            <a:lvl8pPr>
              <a:defRPr sz="4516"/>
            </a:lvl8pPr>
            <a:lvl9pPr>
              <a:defRPr sz="45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5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39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93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0768"/>
            <a:ext cx="14444117" cy="5577817"/>
          </a:xfrm>
          <a:prstGeom prst="rect">
            <a:avLst/>
          </a:prstGeom>
        </p:spPr>
        <p:txBody>
          <a:bodyPr vert="horz" anchor="b"/>
          <a:lstStyle>
            <a:lvl1pPr algn="l">
              <a:defRPr sz="56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3140" y="1310769"/>
            <a:ext cx="24535650" cy="28094778"/>
          </a:xfrm>
          <a:prstGeom prst="rect">
            <a:avLst/>
          </a:prstGeom>
        </p:spPr>
        <p:txBody>
          <a:bodyPr vert="horz"/>
          <a:lstStyle>
            <a:lvl1pPr>
              <a:defRPr sz="9033"/>
            </a:lvl1pPr>
            <a:lvl2pPr>
              <a:defRPr sz="7904"/>
            </a:lvl2pPr>
            <a:lvl3pPr>
              <a:defRPr sz="6775"/>
            </a:lvl3pPr>
            <a:lvl4pPr>
              <a:defRPr sz="5646"/>
            </a:lvl4pPr>
            <a:lvl5pPr>
              <a:defRPr sz="5646"/>
            </a:lvl5pPr>
            <a:lvl6pPr>
              <a:defRPr sz="5646"/>
            </a:lvl6pPr>
            <a:lvl7pPr>
              <a:defRPr sz="5646"/>
            </a:lvl7pPr>
            <a:lvl8pPr>
              <a:defRPr sz="5646"/>
            </a:lvl8pPr>
            <a:lvl9pPr>
              <a:defRPr sz="56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2412" y="6888586"/>
            <a:ext cx="14444117" cy="225169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952"/>
            </a:lvl1pPr>
            <a:lvl2pPr marL="1290584" indent="0">
              <a:buNone/>
              <a:defRPr sz="3387"/>
            </a:lvl2pPr>
            <a:lvl3pPr marL="2581168" indent="0">
              <a:buNone/>
              <a:defRPr sz="2823"/>
            </a:lvl3pPr>
            <a:lvl4pPr marL="3871752" indent="0">
              <a:buNone/>
              <a:defRPr sz="2541"/>
            </a:lvl4pPr>
            <a:lvl5pPr marL="5162337" indent="0">
              <a:buNone/>
              <a:defRPr sz="2541"/>
            </a:lvl5pPr>
            <a:lvl6pPr marL="6452921" indent="0">
              <a:buNone/>
              <a:defRPr sz="2541"/>
            </a:lvl6pPr>
            <a:lvl7pPr marL="7743505" indent="0">
              <a:buNone/>
              <a:defRPr sz="2541"/>
            </a:lvl7pPr>
            <a:lvl8pPr marL="9034089" indent="0">
              <a:buNone/>
              <a:defRPr sz="2541"/>
            </a:lvl8pPr>
            <a:lvl9pPr marL="10324673" indent="0">
              <a:buNone/>
              <a:defRPr sz="25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91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699" y="23041268"/>
            <a:ext cx="26341171" cy="2722361"/>
          </a:xfrm>
          <a:prstGeom prst="rect">
            <a:avLst/>
          </a:prstGeom>
        </p:spPr>
        <p:txBody>
          <a:bodyPr vert="horz" anchor="b"/>
          <a:lstStyle>
            <a:lvl1pPr algn="l">
              <a:defRPr sz="56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7699" y="2940156"/>
            <a:ext cx="26341171" cy="1975023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33"/>
            </a:lvl1pPr>
            <a:lvl2pPr marL="1290584" indent="0">
              <a:buNone/>
              <a:defRPr sz="7904"/>
            </a:lvl2pPr>
            <a:lvl3pPr marL="2581168" indent="0">
              <a:buNone/>
              <a:defRPr sz="6775"/>
            </a:lvl3pPr>
            <a:lvl4pPr marL="3871752" indent="0">
              <a:buNone/>
              <a:defRPr sz="5646"/>
            </a:lvl4pPr>
            <a:lvl5pPr marL="5162337" indent="0">
              <a:buNone/>
              <a:defRPr sz="5646"/>
            </a:lvl5pPr>
            <a:lvl6pPr marL="6452921" indent="0">
              <a:buNone/>
              <a:defRPr sz="5646"/>
            </a:lvl6pPr>
            <a:lvl7pPr marL="7743505" indent="0">
              <a:buNone/>
              <a:defRPr sz="5646"/>
            </a:lvl7pPr>
            <a:lvl8pPr marL="9034089" indent="0">
              <a:buNone/>
              <a:defRPr sz="5646"/>
            </a:lvl8pPr>
            <a:lvl9pPr marL="10324673" indent="0">
              <a:buNone/>
              <a:defRPr sz="564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7699" y="25763633"/>
            <a:ext cx="26341171" cy="38637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952"/>
            </a:lvl1pPr>
            <a:lvl2pPr marL="1290584" indent="0">
              <a:buNone/>
              <a:defRPr sz="3387"/>
            </a:lvl2pPr>
            <a:lvl3pPr marL="2581168" indent="0">
              <a:buNone/>
              <a:defRPr sz="2823"/>
            </a:lvl3pPr>
            <a:lvl4pPr marL="3871752" indent="0">
              <a:buNone/>
              <a:defRPr sz="2541"/>
            </a:lvl4pPr>
            <a:lvl5pPr marL="5162337" indent="0">
              <a:buNone/>
              <a:defRPr sz="2541"/>
            </a:lvl5pPr>
            <a:lvl6pPr marL="6452921" indent="0">
              <a:buNone/>
              <a:defRPr sz="2541"/>
            </a:lvl6pPr>
            <a:lvl7pPr marL="7743505" indent="0">
              <a:buNone/>
              <a:defRPr sz="2541"/>
            </a:lvl7pPr>
            <a:lvl8pPr marL="9034089" indent="0">
              <a:buNone/>
              <a:defRPr sz="2541"/>
            </a:lvl8pPr>
            <a:lvl9pPr marL="10324673" indent="0">
              <a:buNone/>
              <a:defRPr sz="25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614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1290584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6pPr>
      <a:lvl7pPr marL="2581168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7pPr>
      <a:lvl8pPr marL="3871752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8pPr>
      <a:lvl9pPr marL="5162337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9pPr>
    </p:titleStyle>
    <p:bodyStyle>
      <a:lvl1pPr marL="1222375" indent="-1222375" algn="l" defTabSz="3260725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2652713" indent="-1020763" algn="l" defTabSz="3260725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  <a:ea typeface="ＭＳ Ｐゴシック" charset="-128"/>
        </a:defRPr>
      </a:lvl2pPr>
      <a:lvl3pPr marL="4076700" indent="-814388" algn="l" defTabSz="3260725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-128"/>
        </a:defRPr>
      </a:lvl3pPr>
      <a:lvl4pPr marL="5713413" indent="-819150" algn="l" defTabSz="3260725" rtl="0" eaLnBrk="0" fontAlgn="base" hangingPunct="0">
        <a:spcBef>
          <a:spcPct val="20000"/>
        </a:spcBef>
        <a:spcAft>
          <a:spcPct val="0"/>
        </a:spcAft>
        <a:buChar char="–"/>
        <a:defRPr sz="7000">
          <a:solidFill>
            <a:schemeClr val="tx1"/>
          </a:solidFill>
          <a:latin typeface="+mn-lt"/>
          <a:ea typeface="ＭＳ Ｐゴシック" charset="-128"/>
        </a:defRPr>
      </a:lvl4pPr>
      <a:lvl5pPr marL="7339013" indent="-814388" algn="l" defTabSz="3260725" rtl="0" eaLnBrk="0" fontAlgn="base" hangingPunct="0">
        <a:spcBef>
          <a:spcPct val="20000"/>
        </a:spcBef>
        <a:spcAft>
          <a:spcPct val="0"/>
        </a:spcAft>
        <a:buChar char="»"/>
        <a:defRPr sz="7000">
          <a:solidFill>
            <a:schemeClr val="tx1"/>
          </a:solidFill>
          <a:latin typeface="+mn-lt"/>
          <a:ea typeface="ＭＳ Ｐゴシック" charset="-128"/>
        </a:defRPr>
      </a:lvl5pPr>
      <a:lvl6pPr marL="8630782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6pPr>
      <a:lvl7pPr marL="9921366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7pPr>
      <a:lvl8pPr marL="11211950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8pPr>
      <a:lvl9pPr marL="12502534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1pPr>
      <a:lvl2pPr marL="1290584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2pPr>
      <a:lvl3pPr marL="2581168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3pPr>
      <a:lvl4pPr marL="3871752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4pPr>
      <a:lvl5pPr marL="5162337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5pPr>
      <a:lvl6pPr marL="6452921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6pPr>
      <a:lvl7pPr marL="7743505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7pPr>
      <a:lvl8pPr marL="9034089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8pPr>
      <a:lvl9pPr marL="10324673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.docx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tiff"/><Relationship Id="rId11" Type="http://schemas.openxmlformats.org/officeDocument/2006/relationships/image" Target="../media/image7.tiff"/><Relationship Id="rId5" Type="http://schemas.openxmlformats.org/officeDocument/2006/relationships/image" Target="../media/image3.emf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F0A63-7DBA-4862-8ADB-634BE2082DC4}"/>
              </a:ext>
            </a:extLst>
          </p:cNvPr>
          <p:cNvSpPr txBox="1"/>
          <p:nvPr/>
        </p:nvSpPr>
        <p:spPr>
          <a:xfrm>
            <a:off x="8436429" y="0"/>
            <a:ext cx="26974800" cy="32918400"/>
          </a:xfrm>
          <a:prstGeom prst="rect">
            <a:avLst/>
          </a:prstGeom>
          <a:solidFill>
            <a:srgbClr val="20425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B6D61B-B0C1-41B4-91D3-8A4338C302FE}"/>
              </a:ext>
            </a:extLst>
          </p:cNvPr>
          <p:cNvSpPr txBox="1">
            <a:spLocks/>
          </p:cNvSpPr>
          <p:nvPr/>
        </p:nvSpPr>
        <p:spPr>
          <a:xfrm>
            <a:off x="8534400" y="6033425"/>
            <a:ext cx="26876829" cy="13849135"/>
          </a:xfrm>
          <a:prstGeom prst="rect">
            <a:avLst/>
          </a:prstGeom>
        </p:spPr>
        <p:txBody>
          <a:bodyPr vert="horz" lIns="914400" rIns="914400" anchor="t">
            <a:noAutofit/>
          </a:bodyPr>
          <a:lstStyle>
            <a:defPPr>
              <a:defRPr lang="en-US"/>
            </a:defPPr>
            <a:lvl1pPr defTabSz="3260725">
              <a:lnSpc>
                <a:spcPct val="150000"/>
              </a:lnSpc>
              <a:defRPr sz="13600" b="1" kern="0"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algn="ctr" defTabSz="3260725">
              <a:defRPr sz="15800">
                <a:solidFill>
                  <a:schemeClr val="tx2"/>
                </a:solidFill>
                <a:latin typeface="Arial" charset="0"/>
              </a:defRPr>
            </a:lvl2pPr>
            <a:lvl3pPr algn="ctr" defTabSz="3260725">
              <a:defRPr sz="15800">
                <a:solidFill>
                  <a:schemeClr val="tx2"/>
                </a:solidFill>
                <a:latin typeface="Arial" charset="0"/>
              </a:defRPr>
            </a:lvl3pPr>
            <a:lvl4pPr algn="ctr" defTabSz="3260725">
              <a:defRPr sz="15800">
                <a:solidFill>
                  <a:schemeClr val="tx2"/>
                </a:solidFill>
                <a:latin typeface="Arial" charset="0"/>
              </a:defRPr>
            </a:lvl4pPr>
            <a:lvl5pPr algn="ctr" defTabSz="3260725">
              <a:defRPr sz="15800">
                <a:solidFill>
                  <a:schemeClr val="tx2"/>
                </a:solidFill>
                <a:latin typeface="Arial" charset="0"/>
              </a:defRPr>
            </a:lvl5pPr>
            <a:lvl6pPr marL="1290584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6pPr>
            <a:lvl7pPr marL="2581168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7pPr>
            <a:lvl8pPr marL="3871752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8pPr>
            <a:lvl9pPr marL="5162337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Aft>
                <a:spcPts val="7200"/>
              </a:spcAft>
            </a:pPr>
            <a:r>
              <a:rPr lang="en-US" dirty="0">
                <a:solidFill>
                  <a:schemeClr val="bg1"/>
                </a:solidFill>
              </a:rPr>
              <a:t>Mapping </a:t>
            </a:r>
            <a:r>
              <a:rPr lang="en-US" b="0" dirty="0">
                <a:solidFill>
                  <a:schemeClr val="bg1"/>
                </a:solidFill>
              </a:rPr>
              <a:t>Electronic Lab Reports in </a:t>
            </a:r>
            <a:r>
              <a:rPr lang="en-US" dirty="0">
                <a:solidFill>
                  <a:schemeClr val="bg1"/>
                </a:solidFill>
              </a:rPr>
              <a:t>HL7 v2 </a:t>
            </a:r>
            <a:r>
              <a:rPr lang="en-US" b="0" dirty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OMOP CDM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bg1"/>
                </a:solidFill>
              </a:rPr>
              <a:t>HL7 v2 is </a:t>
            </a:r>
            <a:r>
              <a:rPr lang="en-US" dirty="0">
                <a:solidFill>
                  <a:schemeClr val="bg1"/>
                </a:solidFill>
              </a:rPr>
              <a:t>converted</a:t>
            </a:r>
            <a:r>
              <a:rPr lang="en-US" b="0" dirty="0">
                <a:solidFill>
                  <a:schemeClr val="bg1"/>
                </a:solidFill>
              </a:rPr>
              <a:t> to FHIR, then </a:t>
            </a:r>
            <a:r>
              <a:rPr lang="en-US" dirty="0">
                <a:solidFill>
                  <a:schemeClr val="bg1"/>
                </a:solidFill>
              </a:rPr>
              <a:t>submitted </a:t>
            </a:r>
            <a:r>
              <a:rPr lang="en-US" b="0" dirty="0">
                <a:solidFill>
                  <a:schemeClr val="bg1"/>
                </a:solidFill>
              </a:rPr>
              <a:t>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OMOPonFHIR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to be </a:t>
            </a:r>
            <a:r>
              <a:rPr lang="en-US" dirty="0">
                <a:solidFill>
                  <a:schemeClr val="bg1"/>
                </a:solidFill>
              </a:rPr>
              <a:t>mapped </a:t>
            </a:r>
            <a:r>
              <a:rPr lang="en-US" b="0" dirty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OMOP CDM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Result: HL7v2 </a:t>
            </a:r>
            <a:r>
              <a:rPr lang="en-US" dirty="0">
                <a:solidFill>
                  <a:schemeClr val="bg1"/>
                </a:solidFill>
                <a:sym typeface="Wingdings"/>
              </a:rPr>
              <a:t> FHIR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Graphic 7">
            <a:extLst>
              <a:ext uri="{FF2B5EF4-FFF2-40B4-BE49-F238E27FC236}">
                <a16:creationId xmlns:a16="http://schemas.microsoft.com/office/drawing/2014/main" id="{6A914F07-9B81-4F27-AA77-A20809DD98D8}"/>
              </a:ext>
            </a:extLst>
          </p:cNvPr>
          <p:cNvSpPr/>
          <p:nvPr/>
        </p:nvSpPr>
        <p:spPr>
          <a:xfrm>
            <a:off x="17812662" y="25909266"/>
            <a:ext cx="1117158" cy="1932381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B9D9EB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E3CCB-B3D7-4851-9F10-196B92FE8D0C}"/>
              </a:ext>
            </a:extLst>
          </p:cNvPr>
          <p:cNvSpPr txBox="1"/>
          <p:nvPr/>
        </p:nvSpPr>
        <p:spPr>
          <a:xfrm>
            <a:off x="19306853" y="25997207"/>
            <a:ext cx="7179897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B9D9EB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267" dirty="0">
                <a:solidFill>
                  <a:srgbClr val="B9D9EB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related documents</a:t>
            </a:r>
            <a:endParaRPr lang="en-US" sz="4267" dirty="0">
              <a:solidFill>
                <a:srgbClr val="B9D9EB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55BAF-C385-4492-A9FC-32381D064F04}"/>
              </a:ext>
            </a:extLst>
          </p:cNvPr>
          <p:cNvCxnSpPr>
            <a:cxnSpLocks/>
          </p:cNvCxnSpPr>
          <p:nvPr/>
        </p:nvCxnSpPr>
        <p:spPr>
          <a:xfrm flipH="1">
            <a:off x="16574285" y="26803752"/>
            <a:ext cx="1153301" cy="0"/>
          </a:xfrm>
          <a:prstGeom prst="straightConnector1">
            <a:avLst/>
          </a:prstGeom>
          <a:ln w="66675">
            <a:solidFill>
              <a:srgbClr val="B9D9E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982A0-69CB-45AD-A5F2-E7F4BB7E86EB}"/>
              </a:ext>
            </a:extLst>
          </p:cNvPr>
          <p:cNvSpPr/>
          <p:nvPr/>
        </p:nvSpPr>
        <p:spPr bwMode="auto">
          <a:xfrm>
            <a:off x="-1" y="0"/>
            <a:ext cx="8436429" cy="32918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654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BC680-5EB5-4736-8139-1CFE40D00A10}"/>
              </a:ext>
            </a:extLst>
          </p:cNvPr>
          <p:cNvSpPr txBox="1"/>
          <p:nvPr/>
        </p:nvSpPr>
        <p:spPr>
          <a:xfrm>
            <a:off x="457200" y="5768892"/>
            <a:ext cx="7010400" cy="1722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INTRODUCTION: 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HL7 version 2 (HL7v2)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is a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standard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messaging protocol used between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labs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and health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providers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(or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systems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)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OMOP CDM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is used for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data analytics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is a standard for health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interoperability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HL7v2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 OMOP using </a:t>
            </a:r>
            <a:r>
              <a:rPr lang="en-US" sz="3200" b="1" dirty="0" err="1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OMOPonFHIR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 allows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observation/measurement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data in the lab reports to be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stored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 into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OMOP CDM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in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real-time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US" sz="32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HL7v2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Parsing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for Context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Conversion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to FHIR Message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Submitting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r>
              <a:rPr lang="en-US" sz="3200" dirty="0" err="1">
                <a:latin typeface="Lato" panose="020F0502020204030203" pitchFamily="34" charset="0"/>
                <a:cs typeface="Arial" panose="020B0604020202020204" pitchFamily="34" charset="0"/>
              </a:rPr>
              <a:t>OMOPonFHIR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for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Mapping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to OMOP CDM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Storing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to OMOP CDM Database</a:t>
            </a: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ELR Receiver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developed for FHIR Conversion from HL7v2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Lato" panose="020F0502020204030203" pitchFamily="34" charset="0"/>
                <a:cs typeface="Arial" panose="020B0604020202020204" pitchFamily="34" charset="0"/>
              </a:rPr>
              <a:t>OMOPonFHIR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upgraded to lab measurement mapping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This approach used in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Mortality Report Project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funded by CDC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BB048A-349B-4264-9936-4C9C0C5C310A}"/>
              </a:ext>
            </a:extLst>
          </p:cNvPr>
          <p:cNvSpPr txBox="1"/>
          <p:nvPr/>
        </p:nvSpPr>
        <p:spPr>
          <a:xfrm>
            <a:off x="520165" y="2334534"/>
            <a:ext cx="7633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Lato" panose="020F0502020204030203" pitchFamily="34" charset="0"/>
                <a:cs typeface="Lato" panose="020F0502020204030203" pitchFamily="34" charset="0"/>
              </a:rPr>
              <a:t>HL7v2 Message Conversion to OMOP using </a:t>
            </a:r>
            <a:r>
              <a:rPr lang="en-US" sz="4800" b="1" i="1" dirty="0" err="1">
                <a:latin typeface="Lato" panose="020F0502020204030203" pitchFamily="34" charset="0"/>
                <a:cs typeface="Lato" panose="020F0502020204030203" pitchFamily="34" charset="0"/>
              </a:rPr>
              <a:t>OMOPonFHIR</a:t>
            </a:r>
            <a:endParaRPr lang="en-US" sz="48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Graphic 18">
            <a:extLst>
              <a:ext uri="{FF2B5EF4-FFF2-40B4-BE49-F238E27FC236}">
                <a16:creationId xmlns:a16="http://schemas.microsoft.com/office/drawing/2014/main" id="{DF6CD646-5E36-42FB-96E3-FEB08C25F063}"/>
              </a:ext>
            </a:extLst>
          </p:cNvPr>
          <p:cNvSpPr/>
          <p:nvPr/>
        </p:nvSpPr>
        <p:spPr>
          <a:xfrm>
            <a:off x="522537" y="5022522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B90C9B-D4AD-460A-B9D2-373D7106E3F2}"/>
              </a:ext>
            </a:extLst>
          </p:cNvPr>
          <p:cNvSpPr/>
          <p:nvPr/>
        </p:nvSpPr>
        <p:spPr>
          <a:xfrm>
            <a:off x="907943" y="4751911"/>
            <a:ext cx="4618380" cy="7664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91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PRESENTER:</a:t>
            </a:r>
            <a:r>
              <a:rPr lang="en-US" sz="3911" b="1" dirty="0">
                <a:latin typeface="Lato Black" panose="020F0A02020204030203" pitchFamily="34" charset="0"/>
                <a:cs typeface="Arial" panose="020B0604020202020204" pitchFamily="34" charset="0"/>
              </a:rPr>
              <a:t> Jon </a:t>
            </a:r>
            <a:r>
              <a:rPr lang="en-US" sz="3911" dirty="0">
                <a:latin typeface="Lato" panose="020F0502020204030203" pitchFamily="34" charset="0"/>
                <a:cs typeface="Arial" panose="020B0604020202020204" pitchFamily="34" charset="0"/>
              </a:rPr>
              <a:t>Duke</a:t>
            </a:r>
            <a:endParaRPr lang="en-US" sz="3911" b="1" dirty="0"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A279A-88BC-4A1B-BE2E-44F432101BC6}"/>
              </a:ext>
            </a:extLst>
          </p:cNvPr>
          <p:cNvSpPr txBox="1"/>
          <p:nvPr/>
        </p:nvSpPr>
        <p:spPr>
          <a:xfrm>
            <a:off x="36632097" y="28650604"/>
            <a:ext cx="6682064" cy="129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Myung Choi, Michael Riley, </a:t>
            </a:r>
          </a:p>
          <a:p>
            <a:pPr>
              <a:spcBef>
                <a:spcPts val="0"/>
              </a:spcBef>
            </a:pP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Jon Duke, Marla Gorges</a:t>
            </a:r>
            <a:endParaRPr lang="en-US" sz="3911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raphic 18">
            <a:extLst>
              <a:ext uri="{FF2B5EF4-FFF2-40B4-BE49-F238E27FC236}">
                <a16:creationId xmlns:a16="http://schemas.microsoft.com/office/drawing/2014/main" id="{1726A8DA-9186-4C79-926E-2D1215AE14D2}"/>
              </a:ext>
            </a:extLst>
          </p:cNvPr>
          <p:cNvSpPr/>
          <p:nvPr/>
        </p:nvSpPr>
        <p:spPr>
          <a:xfrm>
            <a:off x="36195000" y="28829418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C8114FE0-2B1E-429D-9EB4-36FB4970D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035815"/>
            <a:ext cx="2923599" cy="352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6F11E5-4764-3E45-B2FA-C7471846B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5361" y="1745990"/>
            <a:ext cx="5976639" cy="11754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0A2FE-BF99-DC41-A63A-D28ED7DFE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95891" y="30291543"/>
            <a:ext cx="7942909" cy="1864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9FCC1-C0C9-B543-81B1-F3D8E1AC7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193" y="22402800"/>
            <a:ext cx="7576039" cy="4093029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890406F-A059-2A41-8EA8-5AE1BEE44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969530"/>
              </p:ext>
            </p:extLst>
          </p:nvPr>
        </p:nvGraphicFramePr>
        <p:xfrm>
          <a:off x="35558147" y="15965365"/>
          <a:ext cx="820216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8" imgW="5943600" imgH="2540000" progId="Word.Document.12">
                  <p:embed/>
                </p:oleObj>
              </mc:Choice>
              <mc:Fallback>
                <p:oleObj name="Document" r:id="rId8" imgW="5943600" imgH="254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558147" y="15965365"/>
                        <a:ext cx="820216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87956C1-A680-AD4E-8B71-5818AB8B63BE}"/>
              </a:ext>
            </a:extLst>
          </p:cNvPr>
          <p:cNvSpPr txBox="1"/>
          <p:nvPr/>
        </p:nvSpPr>
        <p:spPr>
          <a:xfrm>
            <a:off x="36341103" y="914993"/>
            <a:ext cx="2957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Flow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5AC8C2-01D4-F842-9D58-4455AEB0B712}"/>
              </a:ext>
            </a:extLst>
          </p:cNvPr>
          <p:cNvSpPr txBox="1"/>
          <p:nvPr/>
        </p:nvSpPr>
        <p:spPr>
          <a:xfrm>
            <a:off x="36341102" y="14935200"/>
            <a:ext cx="6795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HL7v2 to FHIR Mapping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72F61-E52D-8140-B9DB-D52B9AC19281}"/>
              </a:ext>
            </a:extLst>
          </p:cNvPr>
          <p:cNvSpPr txBox="1"/>
          <p:nvPr/>
        </p:nvSpPr>
        <p:spPr>
          <a:xfrm>
            <a:off x="36336620" y="20769420"/>
            <a:ext cx="75151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FHIR Observation Method </a:t>
            </a:r>
          </a:p>
          <a:p>
            <a:r>
              <a:rPr lang="en-US" sz="4800" dirty="0"/>
              <a:t>to OMOP Mapping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F4FB05-6508-2E48-8D03-3CA49FAF6E2E}"/>
              </a:ext>
            </a:extLst>
          </p:cNvPr>
          <p:cNvCxnSpPr>
            <a:cxnSpLocks/>
          </p:cNvCxnSpPr>
          <p:nvPr/>
        </p:nvCxnSpPr>
        <p:spPr bwMode="auto">
          <a:xfrm>
            <a:off x="35558147" y="14325600"/>
            <a:ext cx="815913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5E8C96-4838-774F-9C8C-A2FDACEFFC2E}"/>
              </a:ext>
            </a:extLst>
          </p:cNvPr>
          <p:cNvCxnSpPr>
            <a:cxnSpLocks/>
          </p:cNvCxnSpPr>
          <p:nvPr/>
        </p:nvCxnSpPr>
        <p:spPr bwMode="auto">
          <a:xfrm>
            <a:off x="35558147" y="20193000"/>
            <a:ext cx="820216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E75F535-6109-9D4C-9774-8FF4049380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58146" y="22607588"/>
            <a:ext cx="8138875" cy="4976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C8B25-3275-A54E-B600-B1ECF36966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000" y="30402020"/>
            <a:ext cx="7711589" cy="1982980"/>
          </a:xfrm>
          <a:prstGeom prst="rect">
            <a:avLst/>
          </a:prstGeom>
          <a:solidFill>
            <a:srgbClr val="262626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4BD2CF-0EDA-F54C-9BF3-B1077B8C98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58600" y="24443374"/>
            <a:ext cx="4817426" cy="48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225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180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Lato</vt:lpstr>
      <vt:lpstr>Lato Black</vt:lpstr>
      <vt:lpstr>ＭＳ Ｐゴシック</vt:lpstr>
      <vt:lpstr>Roboto</vt:lpstr>
      <vt:lpstr>Arial</vt:lpstr>
      <vt:lpstr>Wingdings</vt:lpstr>
      <vt:lpstr>Default Design</vt:lpstr>
      <vt:lpstr>Document</vt:lpstr>
      <vt:lpstr>PowerPoint Presentation</vt:lpstr>
    </vt:vector>
  </TitlesOfParts>
  <Company>Marathon Multimedia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Choi, Myung C</cp:lastModifiedBy>
  <cp:revision>219</cp:revision>
  <cp:lastPrinted>2019-09-13T02:10:31Z</cp:lastPrinted>
  <dcterms:created xsi:type="dcterms:W3CDTF">2004-07-28T17:29:38Z</dcterms:created>
  <dcterms:modified xsi:type="dcterms:W3CDTF">2019-09-13T15:25:54Z</dcterms:modified>
</cp:coreProperties>
</file>