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00" r:id="rId2"/>
    <p:sldId id="297" r:id="rId3"/>
    <p:sldId id="301" r:id="rId4"/>
    <p:sldId id="298" r:id="rId5"/>
    <p:sldId id="299" r:id="rId6"/>
  </p:sldIdLst>
  <p:sldSz cx="43891200" cy="32918400"/>
  <p:notesSz cx="6858000" cy="9034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7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1504950" indent="-1047750" algn="l" rtl="0" eaLnBrk="0" fontAlgn="base" hangingPunct="0">
      <a:spcBef>
        <a:spcPct val="0"/>
      </a:spcBef>
      <a:spcAft>
        <a:spcPct val="0"/>
      </a:spcAft>
      <a:defRPr sz="17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3009900" indent="-2095500" algn="l" rtl="0" eaLnBrk="0" fontAlgn="base" hangingPunct="0">
      <a:spcBef>
        <a:spcPct val="0"/>
      </a:spcBef>
      <a:spcAft>
        <a:spcPct val="0"/>
      </a:spcAft>
      <a:defRPr sz="17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4514850" indent="-3143250" algn="l" rtl="0" eaLnBrk="0" fontAlgn="base" hangingPunct="0">
      <a:spcBef>
        <a:spcPct val="0"/>
      </a:spcBef>
      <a:spcAft>
        <a:spcPct val="0"/>
      </a:spcAft>
      <a:defRPr sz="17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6019800" indent="-4191000" algn="l" rtl="0" eaLnBrk="0" fontAlgn="base" hangingPunct="0">
      <a:spcBef>
        <a:spcPct val="0"/>
      </a:spcBef>
      <a:spcAft>
        <a:spcPct val="0"/>
      </a:spcAft>
      <a:defRPr sz="17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7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7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7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7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70">
          <p15:clr>
            <a:srgbClr val="A4A3A4"/>
          </p15:clr>
        </p15:guide>
        <p15:guide id="2" orient="horz" pos="-1862">
          <p15:clr>
            <a:srgbClr val="A4A3A4"/>
          </p15:clr>
        </p15:guide>
        <p15:guide id="3" orient="horz" pos="10368">
          <p15:clr>
            <a:srgbClr val="A4A3A4"/>
          </p15:clr>
        </p15:guide>
        <p15:guide id="4" orient="horz" pos="22283">
          <p15:clr>
            <a:srgbClr val="A4A3A4"/>
          </p15:clr>
        </p15:guide>
        <p15:guide id="5" pos="-41742">
          <p15:clr>
            <a:srgbClr val="A4A3A4"/>
          </p15:clr>
        </p15:guide>
        <p15:guide id="6" pos="13824">
          <p15:clr>
            <a:srgbClr val="A4A3A4"/>
          </p15:clr>
        </p15:guide>
        <p15:guide id="7" pos="69390">
          <p15:clr>
            <a:srgbClr val="A4A3A4"/>
          </p15:clr>
        </p15:guide>
        <p15:guide id="8" pos="-10547">
          <p15:clr>
            <a:srgbClr val="A4A3A4"/>
          </p15:clr>
        </p15:guide>
        <p15:guide id="9" pos="18698">
          <p15:clr>
            <a:srgbClr val="A4A3A4"/>
          </p15:clr>
        </p15:guide>
        <p15:guide id="10" pos="-38818">
          <p15:clr>
            <a:srgbClr val="A4A3A4"/>
          </p15:clr>
        </p15:guide>
        <p15:guide id="11" pos="469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D9EB"/>
    <a:srgbClr val="CEE5FE"/>
    <a:srgbClr val="116DF5"/>
    <a:srgbClr val="0155D1"/>
    <a:srgbClr val="FCCB10"/>
    <a:srgbClr val="EB6622"/>
    <a:srgbClr val="20425A"/>
    <a:srgbClr val="243356"/>
    <a:srgbClr val="21425A"/>
    <a:srgbClr val="1E2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5" autoAdjust="0"/>
    <p:restoredTop sz="94634" autoAdjust="0"/>
  </p:normalViewPr>
  <p:slideViewPr>
    <p:cSldViewPr>
      <p:cViewPr>
        <p:scale>
          <a:sx n="20" d="100"/>
          <a:sy n="20" d="100"/>
        </p:scale>
        <p:origin x="904" y="200"/>
      </p:cViewPr>
      <p:guideLst>
        <p:guide orient="horz" pos="3470"/>
        <p:guide orient="horz" pos="-1862"/>
        <p:guide orient="horz" pos="10368"/>
        <p:guide orient="horz" pos="22283"/>
        <p:guide pos="-41742"/>
        <p:guide pos="13824"/>
        <p:guide pos="69390"/>
        <p:guide pos="-10547"/>
        <p:guide pos="18698"/>
        <p:guide pos="-38818"/>
        <p:guide pos="469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1D865E8-D237-408C-B9AA-496C4E92B2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D41F2EC-F237-4E77-BD41-9F26E59CB04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B145B4C-5B31-4966-83DE-1EDD32C9759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3163" y="677863"/>
            <a:ext cx="4516437" cy="338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F61CE48C-D23A-43B1-B40A-AAB56A33061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291013"/>
            <a:ext cx="5486400" cy="406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BFE6B0DC-60AF-4B92-A485-9BF18B899E7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80438"/>
            <a:ext cx="2971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84796743-9F62-4036-A1B9-BB6B880CBF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580438"/>
            <a:ext cx="2971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991B027-5EDD-469C-91DD-D8F8F143603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1504950" algn="l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3009900" algn="l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4514850" algn="l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6019800" algn="l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7526145" algn="l" defTabSz="1505229" rtl="0" eaLnBrk="1" latinLnBrk="0" hangingPunct="1">
      <a:defRPr sz="3951" kern="1200">
        <a:solidFill>
          <a:schemeClr val="tx1"/>
        </a:solidFill>
        <a:latin typeface="+mn-lt"/>
        <a:ea typeface="+mn-ea"/>
        <a:cs typeface="+mn-cs"/>
      </a:defRPr>
    </a:lvl6pPr>
    <a:lvl7pPr marL="9031374" algn="l" defTabSz="1505229" rtl="0" eaLnBrk="1" latinLnBrk="0" hangingPunct="1">
      <a:defRPr sz="3951" kern="1200">
        <a:solidFill>
          <a:schemeClr val="tx1"/>
        </a:solidFill>
        <a:latin typeface="+mn-lt"/>
        <a:ea typeface="+mn-ea"/>
        <a:cs typeface="+mn-cs"/>
      </a:defRPr>
    </a:lvl7pPr>
    <a:lvl8pPr marL="10536603" algn="l" defTabSz="1505229" rtl="0" eaLnBrk="1" latinLnBrk="0" hangingPunct="1">
      <a:defRPr sz="3951" kern="1200">
        <a:solidFill>
          <a:schemeClr val="tx1"/>
        </a:solidFill>
        <a:latin typeface="+mn-lt"/>
        <a:ea typeface="+mn-ea"/>
        <a:cs typeface="+mn-cs"/>
      </a:defRPr>
    </a:lvl8pPr>
    <a:lvl9pPr marL="12041831" algn="l" defTabSz="1505229" rtl="0" eaLnBrk="1" latinLnBrk="0" hangingPunct="1">
      <a:defRPr sz="395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1B027-5EDD-469C-91DD-D8F8F143603E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416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8616" y="10228016"/>
            <a:ext cx="37313968" cy="7053944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7985" y="18653228"/>
            <a:ext cx="30715242" cy="841310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1290584" indent="0" algn="ctr">
              <a:buNone/>
              <a:defRPr/>
            </a:lvl2pPr>
            <a:lvl3pPr marL="2581168" indent="0" algn="ctr">
              <a:buNone/>
              <a:defRPr/>
            </a:lvl3pPr>
            <a:lvl4pPr marL="3871752" indent="0" algn="ctr">
              <a:buNone/>
              <a:defRPr/>
            </a:lvl4pPr>
            <a:lvl5pPr marL="5162337" indent="0" algn="ctr">
              <a:buNone/>
              <a:defRPr/>
            </a:lvl5pPr>
            <a:lvl6pPr marL="6452921" indent="0" algn="ctr">
              <a:buNone/>
              <a:defRPr/>
            </a:lvl6pPr>
            <a:lvl7pPr marL="7743505" indent="0" algn="ctr">
              <a:buNone/>
              <a:defRPr/>
            </a:lvl7pPr>
            <a:lvl8pPr marL="9034089" indent="0" algn="ctr">
              <a:buNone/>
              <a:defRPr/>
            </a:lvl8pPr>
            <a:lvl9pPr marL="1032467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347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412" y="1318835"/>
            <a:ext cx="39506379" cy="548505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2412" y="7679079"/>
            <a:ext cx="39506379" cy="2172646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690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2198" y="1318835"/>
            <a:ext cx="9876592" cy="2808671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2410" y="1318835"/>
            <a:ext cx="28598066" cy="2808671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940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412" y="1318835"/>
            <a:ext cx="39506379" cy="548505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2412" y="7679079"/>
            <a:ext cx="39506379" cy="2172646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321" y="21153765"/>
            <a:ext cx="37303218" cy="6537701"/>
          </a:xfrm>
          <a:prstGeom prst="rect">
            <a:avLst/>
          </a:prstGeom>
        </p:spPr>
        <p:txBody>
          <a:bodyPr vert="horz" anchor="t"/>
          <a:lstStyle>
            <a:lvl1pPr algn="l">
              <a:defRPr sz="1129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321" y="13950599"/>
            <a:ext cx="37303218" cy="7203169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5646"/>
            </a:lvl1pPr>
            <a:lvl2pPr marL="1290584" indent="0">
              <a:buNone/>
              <a:defRPr sz="5081"/>
            </a:lvl2pPr>
            <a:lvl3pPr marL="2581168" indent="0">
              <a:buNone/>
              <a:defRPr sz="4516"/>
            </a:lvl3pPr>
            <a:lvl4pPr marL="3871752" indent="0">
              <a:buNone/>
              <a:defRPr sz="3952"/>
            </a:lvl4pPr>
            <a:lvl5pPr marL="5162337" indent="0">
              <a:buNone/>
              <a:defRPr sz="3952"/>
            </a:lvl5pPr>
            <a:lvl6pPr marL="6452921" indent="0">
              <a:buNone/>
              <a:defRPr sz="3952"/>
            </a:lvl6pPr>
            <a:lvl7pPr marL="7743505" indent="0">
              <a:buNone/>
              <a:defRPr sz="3952"/>
            </a:lvl7pPr>
            <a:lvl8pPr marL="9034089" indent="0">
              <a:buNone/>
              <a:defRPr sz="3952"/>
            </a:lvl8pPr>
            <a:lvl9pPr marL="10324673" indent="0">
              <a:buNone/>
              <a:defRPr sz="39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9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412" y="1318835"/>
            <a:ext cx="39506379" cy="548505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2421" y="7679079"/>
            <a:ext cx="19237328" cy="21726468"/>
          </a:xfrm>
          <a:prstGeom prst="rect">
            <a:avLst/>
          </a:prstGeom>
        </p:spPr>
        <p:txBody>
          <a:bodyPr vert="horz"/>
          <a:lstStyle>
            <a:lvl1pPr>
              <a:defRPr sz="7904"/>
            </a:lvl1pPr>
            <a:lvl2pPr>
              <a:defRPr sz="6775"/>
            </a:lvl2pPr>
            <a:lvl3pPr>
              <a:defRPr sz="5646"/>
            </a:lvl3pPr>
            <a:lvl4pPr>
              <a:defRPr sz="5081"/>
            </a:lvl4pPr>
            <a:lvl5pPr>
              <a:defRPr sz="5081"/>
            </a:lvl5pPr>
            <a:lvl6pPr>
              <a:defRPr sz="5081"/>
            </a:lvl6pPr>
            <a:lvl7pPr>
              <a:defRPr sz="5081"/>
            </a:lvl7pPr>
            <a:lvl8pPr>
              <a:defRPr sz="5081"/>
            </a:lvl8pPr>
            <a:lvl9pPr>
              <a:defRPr sz="50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61464" y="7679079"/>
            <a:ext cx="19237328" cy="21726468"/>
          </a:xfrm>
          <a:prstGeom prst="rect">
            <a:avLst/>
          </a:prstGeom>
        </p:spPr>
        <p:txBody>
          <a:bodyPr vert="horz"/>
          <a:lstStyle>
            <a:lvl1pPr>
              <a:defRPr sz="7904"/>
            </a:lvl1pPr>
            <a:lvl2pPr>
              <a:defRPr sz="6775"/>
            </a:lvl2pPr>
            <a:lvl3pPr>
              <a:defRPr sz="5646"/>
            </a:lvl3pPr>
            <a:lvl4pPr>
              <a:defRPr sz="5081"/>
            </a:lvl4pPr>
            <a:lvl5pPr>
              <a:defRPr sz="5081"/>
            </a:lvl5pPr>
            <a:lvl6pPr>
              <a:defRPr sz="5081"/>
            </a:lvl6pPr>
            <a:lvl7pPr>
              <a:defRPr sz="5081"/>
            </a:lvl7pPr>
            <a:lvl8pPr>
              <a:defRPr sz="5081"/>
            </a:lvl8pPr>
            <a:lvl9pPr>
              <a:defRPr sz="50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801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412" y="1318835"/>
            <a:ext cx="39506379" cy="548505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2411" y="7368533"/>
            <a:ext cx="19398538" cy="306921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6775" b="1"/>
            </a:lvl1pPr>
            <a:lvl2pPr marL="1290584" indent="0">
              <a:buNone/>
              <a:defRPr sz="5646" b="1"/>
            </a:lvl2pPr>
            <a:lvl3pPr marL="2581168" indent="0">
              <a:buNone/>
              <a:defRPr sz="5081" b="1"/>
            </a:lvl3pPr>
            <a:lvl4pPr marL="3871752" indent="0">
              <a:buNone/>
              <a:defRPr sz="4516" b="1"/>
            </a:lvl4pPr>
            <a:lvl5pPr marL="5162337" indent="0">
              <a:buNone/>
              <a:defRPr sz="4516" b="1"/>
            </a:lvl5pPr>
            <a:lvl6pPr marL="6452921" indent="0">
              <a:buNone/>
              <a:defRPr sz="4516" b="1"/>
            </a:lvl6pPr>
            <a:lvl7pPr marL="7743505" indent="0">
              <a:buNone/>
              <a:defRPr sz="4516" b="1"/>
            </a:lvl7pPr>
            <a:lvl8pPr marL="9034089" indent="0">
              <a:buNone/>
              <a:defRPr sz="4516" b="1"/>
            </a:lvl8pPr>
            <a:lvl9pPr marL="10324673" indent="0">
              <a:buNone/>
              <a:defRPr sz="45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2411" y="10437739"/>
            <a:ext cx="19398538" cy="18967808"/>
          </a:xfrm>
          <a:prstGeom prst="rect">
            <a:avLst/>
          </a:prstGeom>
        </p:spPr>
        <p:txBody>
          <a:bodyPr vert="horz"/>
          <a:lstStyle>
            <a:lvl1pPr>
              <a:defRPr sz="6775"/>
            </a:lvl1pPr>
            <a:lvl2pPr>
              <a:defRPr sz="5646"/>
            </a:lvl2pPr>
            <a:lvl3pPr>
              <a:defRPr sz="5081"/>
            </a:lvl3pPr>
            <a:lvl4pPr>
              <a:defRPr sz="4516"/>
            </a:lvl4pPr>
            <a:lvl5pPr>
              <a:defRPr sz="4516"/>
            </a:lvl5pPr>
            <a:lvl6pPr>
              <a:defRPr sz="4516"/>
            </a:lvl6pPr>
            <a:lvl7pPr>
              <a:defRPr sz="4516"/>
            </a:lvl7pPr>
            <a:lvl8pPr>
              <a:defRPr sz="4516"/>
            </a:lvl8pPr>
            <a:lvl9pPr>
              <a:defRPr sz="451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300261" y="7368533"/>
            <a:ext cx="19398531" cy="306921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6775" b="1"/>
            </a:lvl1pPr>
            <a:lvl2pPr marL="1290584" indent="0">
              <a:buNone/>
              <a:defRPr sz="5646" b="1"/>
            </a:lvl2pPr>
            <a:lvl3pPr marL="2581168" indent="0">
              <a:buNone/>
              <a:defRPr sz="5081" b="1"/>
            </a:lvl3pPr>
            <a:lvl4pPr marL="3871752" indent="0">
              <a:buNone/>
              <a:defRPr sz="4516" b="1"/>
            </a:lvl4pPr>
            <a:lvl5pPr marL="5162337" indent="0">
              <a:buNone/>
              <a:defRPr sz="4516" b="1"/>
            </a:lvl5pPr>
            <a:lvl6pPr marL="6452921" indent="0">
              <a:buNone/>
              <a:defRPr sz="4516" b="1"/>
            </a:lvl6pPr>
            <a:lvl7pPr marL="7743505" indent="0">
              <a:buNone/>
              <a:defRPr sz="4516" b="1"/>
            </a:lvl7pPr>
            <a:lvl8pPr marL="9034089" indent="0">
              <a:buNone/>
              <a:defRPr sz="4516" b="1"/>
            </a:lvl8pPr>
            <a:lvl9pPr marL="10324673" indent="0">
              <a:buNone/>
              <a:defRPr sz="45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300261" y="10437739"/>
            <a:ext cx="19398531" cy="18967808"/>
          </a:xfrm>
          <a:prstGeom prst="rect">
            <a:avLst/>
          </a:prstGeom>
        </p:spPr>
        <p:txBody>
          <a:bodyPr vert="horz"/>
          <a:lstStyle>
            <a:lvl1pPr>
              <a:defRPr sz="6775"/>
            </a:lvl1pPr>
            <a:lvl2pPr>
              <a:defRPr sz="5646"/>
            </a:lvl2pPr>
            <a:lvl3pPr>
              <a:defRPr sz="5081"/>
            </a:lvl3pPr>
            <a:lvl4pPr>
              <a:defRPr sz="4516"/>
            </a:lvl4pPr>
            <a:lvl5pPr>
              <a:defRPr sz="4516"/>
            </a:lvl5pPr>
            <a:lvl6pPr>
              <a:defRPr sz="4516"/>
            </a:lvl6pPr>
            <a:lvl7pPr>
              <a:defRPr sz="4516"/>
            </a:lvl7pPr>
            <a:lvl8pPr>
              <a:defRPr sz="4516"/>
            </a:lvl8pPr>
            <a:lvl9pPr>
              <a:defRPr sz="451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054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412" y="1318835"/>
            <a:ext cx="39506379" cy="548505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939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193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412" y="1310768"/>
            <a:ext cx="14444117" cy="5577817"/>
          </a:xfrm>
          <a:prstGeom prst="rect">
            <a:avLst/>
          </a:prstGeom>
        </p:spPr>
        <p:txBody>
          <a:bodyPr vert="horz" anchor="b"/>
          <a:lstStyle>
            <a:lvl1pPr algn="l">
              <a:defRPr sz="564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3140" y="1310769"/>
            <a:ext cx="24535650" cy="28094778"/>
          </a:xfrm>
          <a:prstGeom prst="rect">
            <a:avLst/>
          </a:prstGeom>
        </p:spPr>
        <p:txBody>
          <a:bodyPr vert="horz"/>
          <a:lstStyle>
            <a:lvl1pPr>
              <a:defRPr sz="9033"/>
            </a:lvl1pPr>
            <a:lvl2pPr>
              <a:defRPr sz="7904"/>
            </a:lvl2pPr>
            <a:lvl3pPr>
              <a:defRPr sz="6775"/>
            </a:lvl3pPr>
            <a:lvl4pPr>
              <a:defRPr sz="5646"/>
            </a:lvl4pPr>
            <a:lvl5pPr>
              <a:defRPr sz="5646"/>
            </a:lvl5pPr>
            <a:lvl6pPr>
              <a:defRPr sz="5646"/>
            </a:lvl6pPr>
            <a:lvl7pPr>
              <a:defRPr sz="5646"/>
            </a:lvl7pPr>
            <a:lvl8pPr>
              <a:defRPr sz="5646"/>
            </a:lvl8pPr>
            <a:lvl9pPr>
              <a:defRPr sz="56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2412" y="6888586"/>
            <a:ext cx="14444117" cy="2251696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952"/>
            </a:lvl1pPr>
            <a:lvl2pPr marL="1290584" indent="0">
              <a:buNone/>
              <a:defRPr sz="3387"/>
            </a:lvl2pPr>
            <a:lvl3pPr marL="2581168" indent="0">
              <a:buNone/>
              <a:defRPr sz="2823"/>
            </a:lvl3pPr>
            <a:lvl4pPr marL="3871752" indent="0">
              <a:buNone/>
              <a:defRPr sz="2541"/>
            </a:lvl4pPr>
            <a:lvl5pPr marL="5162337" indent="0">
              <a:buNone/>
              <a:defRPr sz="2541"/>
            </a:lvl5pPr>
            <a:lvl6pPr marL="6452921" indent="0">
              <a:buNone/>
              <a:defRPr sz="2541"/>
            </a:lvl6pPr>
            <a:lvl7pPr marL="7743505" indent="0">
              <a:buNone/>
              <a:defRPr sz="2541"/>
            </a:lvl7pPr>
            <a:lvl8pPr marL="9034089" indent="0">
              <a:buNone/>
              <a:defRPr sz="2541"/>
            </a:lvl8pPr>
            <a:lvl9pPr marL="10324673" indent="0">
              <a:buNone/>
              <a:defRPr sz="25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919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7699" y="23041268"/>
            <a:ext cx="26341171" cy="2722361"/>
          </a:xfrm>
          <a:prstGeom prst="rect">
            <a:avLst/>
          </a:prstGeom>
        </p:spPr>
        <p:txBody>
          <a:bodyPr vert="horz" anchor="b"/>
          <a:lstStyle>
            <a:lvl1pPr algn="l">
              <a:defRPr sz="564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597699" y="2940156"/>
            <a:ext cx="26341171" cy="1975023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9033"/>
            </a:lvl1pPr>
            <a:lvl2pPr marL="1290584" indent="0">
              <a:buNone/>
              <a:defRPr sz="7904"/>
            </a:lvl2pPr>
            <a:lvl3pPr marL="2581168" indent="0">
              <a:buNone/>
              <a:defRPr sz="6775"/>
            </a:lvl3pPr>
            <a:lvl4pPr marL="3871752" indent="0">
              <a:buNone/>
              <a:defRPr sz="5646"/>
            </a:lvl4pPr>
            <a:lvl5pPr marL="5162337" indent="0">
              <a:buNone/>
              <a:defRPr sz="5646"/>
            </a:lvl5pPr>
            <a:lvl6pPr marL="6452921" indent="0">
              <a:buNone/>
              <a:defRPr sz="5646"/>
            </a:lvl6pPr>
            <a:lvl7pPr marL="7743505" indent="0">
              <a:buNone/>
              <a:defRPr sz="5646"/>
            </a:lvl7pPr>
            <a:lvl8pPr marL="9034089" indent="0">
              <a:buNone/>
              <a:defRPr sz="5646"/>
            </a:lvl8pPr>
            <a:lvl9pPr marL="10324673" indent="0">
              <a:buNone/>
              <a:defRPr sz="5646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97699" y="25763633"/>
            <a:ext cx="26341171" cy="38637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952"/>
            </a:lvl1pPr>
            <a:lvl2pPr marL="1290584" indent="0">
              <a:buNone/>
              <a:defRPr sz="3387"/>
            </a:lvl2pPr>
            <a:lvl3pPr marL="2581168" indent="0">
              <a:buNone/>
              <a:defRPr sz="2823"/>
            </a:lvl3pPr>
            <a:lvl4pPr marL="3871752" indent="0">
              <a:buNone/>
              <a:defRPr sz="2541"/>
            </a:lvl4pPr>
            <a:lvl5pPr marL="5162337" indent="0">
              <a:buNone/>
              <a:defRPr sz="2541"/>
            </a:lvl5pPr>
            <a:lvl6pPr marL="6452921" indent="0">
              <a:buNone/>
              <a:defRPr sz="2541"/>
            </a:lvl6pPr>
            <a:lvl7pPr marL="7743505" indent="0">
              <a:buNone/>
              <a:defRPr sz="2541"/>
            </a:lvl7pPr>
            <a:lvl8pPr marL="9034089" indent="0">
              <a:buNone/>
              <a:defRPr sz="2541"/>
            </a:lvl8pPr>
            <a:lvl9pPr marL="10324673" indent="0">
              <a:buNone/>
              <a:defRPr sz="25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6149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60725" rtl="0" eaLnBrk="0" fontAlgn="base" hangingPunct="0">
        <a:spcBef>
          <a:spcPct val="0"/>
        </a:spcBef>
        <a:spcAft>
          <a:spcPct val="0"/>
        </a:spcAft>
        <a:defRPr sz="15800">
          <a:solidFill>
            <a:schemeClr val="tx2"/>
          </a:solidFill>
          <a:latin typeface="+mj-lt"/>
          <a:ea typeface="ＭＳ Ｐゴシック" pitchFamily="34" charset="-128"/>
          <a:cs typeface="+mj-cs"/>
        </a:defRPr>
      </a:lvl1pPr>
      <a:lvl2pPr algn="ctr" defTabSz="3260725" rtl="0" eaLnBrk="0" fontAlgn="base" hangingPunct="0">
        <a:spcBef>
          <a:spcPct val="0"/>
        </a:spcBef>
        <a:spcAft>
          <a:spcPct val="0"/>
        </a:spcAft>
        <a:defRPr sz="15800">
          <a:solidFill>
            <a:schemeClr val="tx2"/>
          </a:solidFill>
          <a:latin typeface="Arial" charset="0"/>
          <a:ea typeface="ＭＳ Ｐゴシック" pitchFamily="34" charset="-128"/>
        </a:defRPr>
      </a:lvl2pPr>
      <a:lvl3pPr algn="ctr" defTabSz="3260725" rtl="0" eaLnBrk="0" fontAlgn="base" hangingPunct="0">
        <a:spcBef>
          <a:spcPct val="0"/>
        </a:spcBef>
        <a:spcAft>
          <a:spcPct val="0"/>
        </a:spcAft>
        <a:defRPr sz="15800">
          <a:solidFill>
            <a:schemeClr val="tx2"/>
          </a:solidFill>
          <a:latin typeface="Arial" charset="0"/>
          <a:ea typeface="ＭＳ Ｐゴシック" pitchFamily="34" charset="-128"/>
        </a:defRPr>
      </a:lvl3pPr>
      <a:lvl4pPr algn="ctr" defTabSz="3260725" rtl="0" eaLnBrk="0" fontAlgn="base" hangingPunct="0">
        <a:spcBef>
          <a:spcPct val="0"/>
        </a:spcBef>
        <a:spcAft>
          <a:spcPct val="0"/>
        </a:spcAft>
        <a:defRPr sz="15800">
          <a:solidFill>
            <a:schemeClr val="tx2"/>
          </a:solidFill>
          <a:latin typeface="Arial" charset="0"/>
          <a:ea typeface="ＭＳ Ｐゴシック" pitchFamily="34" charset="-128"/>
        </a:defRPr>
      </a:lvl4pPr>
      <a:lvl5pPr algn="ctr" defTabSz="3260725" rtl="0" eaLnBrk="0" fontAlgn="base" hangingPunct="0">
        <a:spcBef>
          <a:spcPct val="0"/>
        </a:spcBef>
        <a:spcAft>
          <a:spcPct val="0"/>
        </a:spcAft>
        <a:defRPr sz="15800">
          <a:solidFill>
            <a:schemeClr val="tx2"/>
          </a:solidFill>
          <a:latin typeface="Arial" charset="0"/>
          <a:ea typeface="ＭＳ Ｐゴシック" pitchFamily="34" charset="-128"/>
        </a:defRPr>
      </a:lvl5pPr>
      <a:lvl6pPr marL="1290584" algn="ctr" defTabSz="3262310" rtl="0" fontAlgn="base">
        <a:spcBef>
          <a:spcPct val="0"/>
        </a:spcBef>
        <a:spcAft>
          <a:spcPct val="0"/>
        </a:spcAft>
        <a:defRPr sz="15808">
          <a:solidFill>
            <a:schemeClr val="tx2"/>
          </a:solidFill>
          <a:latin typeface="Arial" charset="0"/>
        </a:defRPr>
      </a:lvl6pPr>
      <a:lvl7pPr marL="2581168" algn="ctr" defTabSz="3262310" rtl="0" fontAlgn="base">
        <a:spcBef>
          <a:spcPct val="0"/>
        </a:spcBef>
        <a:spcAft>
          <a:spcPct val="0"/>
        </a:spcAft>
        <a:defRPr sz="15808">
          <a:solidFill>
            <a:schemeClr val="tx2"/>
          </a:solidFill>
          <a:latin typeface="Arial" charset="0"/>
        </a:defRPr>
      </a:lvl7pPr>
      <a:lvl8pPr marL="3871752" algn="ctr" defTabSz="3262310" rtl="0" fontAlgn="base">
        <a:spcBef>
          <a:spcPct val="0"/>
        </a:spcBef>
        <a:spcAft>
          <a:spcPct val="0"/>
        </a:spcAft>
        <a:defRPr sz="15808">
          <a:solidFill>
            <a:schemeClr val="tx2"/>
          </a:solidFill>
          <a:latin typeface="Arial" charset="0"/>
        </a:defRPr>
      </a:lvl8pPr>
      <a:lvl9pPr marL="5162337" algn="ctr" defTabSz="3262310" rtl="0" fontAlgn="base">
        <a:spcBef>
          <a:spcPct val="0"/>
        </a:spcBef>
        <a:spcAft>
          <a:spcPct val="0"/>
        </a:spcAft>
        <a:defRPr sz="15808">
          <a:solidFill>
            <a:schemeClr val="tx2"/>
          </a:solidFill>
          <a:latin typeface="Arial" charset="0"/>
        </a:defRPr>
      </a:lvl9pPr>
    </p:titleStyle>
    <p:bodyStyle>
      <a:lvl1pPr marL="1222375" indent="-1222375" algn="l" defTabSz="3260725" rtl="0" eaLnBrk="0" fontAlgn="base" hangingPunct="0">
        <a:spcBef>
          <a:spcPct val="20000"/>
        </a:spcBef>
        <a:spcAft>
          <a:spcPct val="0"/>
        </a:spcAft>
        <a:buChar char="•"/>
        <a:defRPr sz="1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2652713" indent="-1020763" algn="l" defTabSz="3260725" rtl="0" eaLnBrk="0" fontAlgn="base" hangingPunct="0">
        <a:spcBef>
          <a:spcPct val="20000"/>
        </a:spcBef>
        <a:spcAft>
          <a:spcPct val="0"/>
        </a:spcAft>
        <a:buChar char="–"/>
        <a:defRPr sz="10100">
          <a:solidFill>
            <a:schemeClr val="tx1"/>
          </a:solidFill>
          <a:latin typeface="+mn-lt"/>
          <a:ea typeface="ＭＳ Ｐゴシック" charset="-128"/>
        </a:defRPr>
      </a:lvl2pPr>
      <a:lvl3pPr marL="4076700" indent="-814388" algn="l" defTabSz="3260725" rtl="0" eaLnBrk="0" fontAlgn="base" hangingPunct="0">
        <a:spcBef>
          <a:spcPct val="20000"/>
        </a:spcBef>
        <a:spcAft>
          <a:spcPct val="0"/>
        </a:spcAft>
        <a:buChar char="•"/>
        <a:defRPr sz="8400">
          <a:solidFill>
            <a:schemeClr val="tx1"/>
          </a:solidFill>
          <a:latin typeface="+mn-lt"/>
          <a:ea typeface="ＭＳ Ｐゴシック" charset="-128"/>
        </a:defRPr>
      </a:lvl3pPr>
      <a:lvl4pPr marL="5713413" indent="-819150" algn="l" defTabSz="3260725" rtl="0" eaLnBrk="0" fontAlgn="base" hangingPunct="0">
        <a:spcBef>
          <a:spcPct val="20000"/>
        </a:spcBef>
        <a:spcAft>
          <a:spcPct val="0"/>
        </a:spcAft>
        <a:buChar char="–"/>
        <a:defRPr sz="7000">
          <a:solidFill>
            <a:schemeClr val="tx1"/>
          </a:solidFill>
          <a:latin typeface="+mn-lt"/>
          <a:ea typeface="ＭＳ Ｐゴシック" charset="-128"/>
        </a:defRPr>
      </a:lvl4pPr>
      <a:lvl5pPr marL="7339013" indent="-814388" algn="l" defTabSz="3260725" rtl="0" eaLnBrk="0" fontAlgn="base" hangingPunct="0">
        <a:spcBef>
          <a:spcPct val="20000"/>
        </a:spcBef>
        <a:spcAft>
          <a:spcPct val="0"/>
        </a:spcAft>
        <a:buChar char="»"/>
        <a:defRPr sz="7000">
          <a:solidFill>
            <a:schemeClr val="tx1"/>
          </a:solidFill>
          <a:latin typeface="+mn-lt"/>
          <a:ea typeface="ＭＳ Ｐゴシック" charset="-128"/>
        </a:defRPr>
      </a:lvl5pPr>
      <a:lvl6pPr marL="8630782" indent="-815577" algn="l" defTabSz="3262310" rtl="0" fontAlgn="base">
        <a:spcBef>
          <a:spcPct val="20000"/>
        </a:spcBef>
        <a:spcAft>
          <a:spcPct val="0"/>
        </a:spcAft>
        <a:buChar char="»"/>
        <a:defRPr sz="7057">
          <a:solidFill>
            <a:schemeClr val="tx1"/>
          </a:solidFill>
          <a:latin typeface="+mn-lt"/>
          <a:ea typeface="ＭＳ Ｐゴシック" charset="-128"/>
        </a:defRPr>
      </a:lvl6pPr>
      <a:lvl7pPr marL="9921366" indent="-815577" algn="l" defTabSz="3262310" rtl="0" fontAlgn="base">
        <a:spcBef>
          <a:spcPct val="20000"/>
        </a:spcBef>
        <a:spcAft>
          <a:spcPct val="0"/>
        </a:spcAft>
        <a:buChar char="»"/>
        <a:defRPr sz="7057">
          <a:solidFill>
            <a:schemeClr val="tx1"/>
          </a:solidFill>
          <a:latin typeface="+mn-lt"/>
          <a:ea typeface="ＭＳ Ｐゴシック" charset="-128"/>
        </a:defRPr>
      </a:lvl7pPr>
      <a:lvl8pPr marL="11211950" indent="-815577" algn="l" defTabSz="3262310" rtl="0" fontAlgn="base">
        <a:spcBef>
          <a:spcPct val="20000"/>
        </a:spcBef>
        <a:spcAft>
          <a:spcPct val="0"/>
        </a:spcAft>
        <a:buChar char="»"/>
        <a:defRPr sz="7057">
          <a:solidFill>
            <a:schemeClr val="tx1"/>
          </a:solidFill>
          <a:latin typeface="+mn-lt"/>
          <a:ea typeface="ＭＳ Ｐゴシック" charset="-128"/>
        </a:defRPr>
      </a:lvl8pPr>
      <a:lvl9pPr marL="12502534" indent="-815577" algn="l" defTabSz="3262310" rtl="0" fontAlgn="base">
        <a:spcBef>
          <a:spcPct val="20000"/>
        </a:spcBef>
        <a:spcAft>
          <a:spcPct val="0"/>
        </a:spcAft>
        <a:buChar char="»"/>
        <a:defRPr sz="7057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290584" rtl="0" eaLnBrk="1" latinLnBrk="0" hangingPunct="1">
        <a:defRPr sz="5081" kern="1200">
          <a:solidFill>
            <a:schemeClr val="tx1"/>
          </a:solidFill>
          <a:latin typeface="+mn-lt"/>
          <a:ea typeface="+mn-ea"/>
          <a:cs typeface="+mn-cs"/>
        </a:defRPr>
      </a:lvl1pPr>
      <a:lvl2pPr marL="1290584" algn="l" defTabSz="1290584" rtl="0" eaLnBrk="1" latinLnBrk="0" hangingPunct="1">
        <a:defRPr sz="5081" kern="1200">
          <a:solidFill>
            <a:schemeClr val="tx1"/>
          </a:solidFill>
          <a:latin typeface="+mn-lt"/>
          <a:ea typeface="+mn-ea"/>
          <a:cs typeface="+mn-cs"/>
        </a:defRPr>
      </a:lvl2pPr>
      <a:lvl3pPr marL="2581168" algn="l" defTabSz="1290584" rtl="0" eaLnBrk="1" latinLnBrk="0" hangingPunct="1">
        <a:defRPr sz="5081" kern="1200">
          <a:solidFill>
            <a:schemeClr val="tx1"/>
          </a:solidFill>
          <a:latin typeface="+mn-lt"/>
          <a:ea typeface="+mn-ea"/>
          <a:cs typeface="+mn-cs"/>
        </a:defRPr>
      </a:lvl3pPr>
      <a:lvl4pPr marL="3871752" algn="l" defTabSz="1290584" rtl="0" eaLnBrk="1" latinLnBrk="0" hangingPunct="1">
        <a:defRPr sz="5081" kern="1200">
          <a:solidFill>
            <a:schemeClr val="tx1"/>
          </a:solidFill>
          <a:latin typeface="+mn-lt"/>
          <a:ea typeface="+mn-ea"/>
          <a:cs typeface="+mn-cs"/>
        </a:defRPr>
      </a:lvl4pPr>
      <a:lvl5pPr marL="5162337" algn="l" defTabSz="1290584" rtl="0" eaLnBrk="1" latinLnBrk="0" hangingPunct="1">
        <a:defRPr sz="5081" kern="1200">
          <a:solidFill>
            <a:schemeClr val="tx1"/>
          </a:solidFill>
          <a:latin typeface="+mn-lt"/>
          <a:ea typeface="+mn-ea"/>
          <a:cs typeface="+mn-cs"/>
        </a:defRPr>
      </a:lvl5pPr>
      <a:lvl6pPr marL="6452921" algn="l" defTabSz="1290584" rtl="0" eaLnBrk="1" latinLnBrk="0" hangingPunct="1">
        <a:defRPr sz="5081" kern="1200">
          <a:solidFill>
            <a:schemeClr val="tx1"/>
          </a:solidFill>
          <a:latin typeface="+mn-lt"/>
          <a:ea typeface="+mn-ea"/>
          <a:cs typeface="+mn-cs"/>
        </a:defRPr>
      </a:lvl6pPr>
      <a:lvl7pPr marL="7743505" algn="l" defTabSz="1290584" rtl="0" eaLnBrk="1" latinLnBrk="0" hangingPunct="1">
        <a:defRPr sz="5081" kern="1200">
          <a:solidFill>
            <a:schemeClr val="tx1"/>
          </a:solidFill>
          <a:latin typeface="+mn-lt"/>
          <a:ea typeface="+mn-ea"/>
          <a:cs typeface="+mn-cs"/>
        </a:defRPr>
      </a:lvl7pPr>
      <a:lvl8pPr marL="9034089" algn="l" defTabSz="1290584" rtl="0" eaLnBrk="1" latinLnBrk="0" hangingPunct="1">
        <a:defRPr sz="5081" kern="1200">
          <a:solidFill>
            <a:schemeClr val="tx1"/>
          </a:solidFill>
          <a:latin typeface="+mn-lt"/>
          <a:ea typeface="+mn-ea"/>
          <a:cs typeface="+mn-cs"/>
        </a:defRPr>
      </a:lvl8pPr>
      <a:lvl9pPr marL="10324673" algn="l" defTabSz="1290584" rtl="0" eaLnBrk="1" latinLnBrk="0" hangingPunct="1">
        <a:defRPr sz="50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13" Type="http://schemas.openxmlformats.org/officeDocument/2006/relationships/image" Target="../media/image9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emf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package" Target="../embeddings/Microsoft_Word_Document.docx"/><Relationship Id="rId5" Type="http://schemas.openxmlformats.org/officeDocument/2006/relationships/image" Target="../media/image3.svg"/><Relationship Id="rId10" Type="http://schemas.openxmlformats.org/officeDocument/2006/relationships/image" Target="../media/image8.tiff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E1B1A8-368D-4833-A171-4460A527B29B}"/>
              </a:ext>
            </a:extLst>
          </p:cNvPr>
          <p:cNvSpPr txBox="1"/>
          <p:nvPr/>
        </p:nvSpPr>
        <p:spPr>
          <a:xfrm>
            <a:off x="1600200" y="9688285"/>
            <a:ext cx="8610600" cy="9677400"/>
          </a:xfrm>
          <a:prstGeom prst="rect">
            <a:avLst/>
          </a:prstGeom>
          <a:solidFill>
            <a:srgbClr val="20425A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Data standards and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04959B-3919-46EE-9E1F-34D87215DC43}"/>
              </a:ext>
            </a:extLst>
          </p:cNvPr>
          <p:cNvSpPr txBox="1"/>
          <p:nvPr/>
        </p:nvSpPr>
        <p:spPr>
          <a:xfrm>
            <a:off x="23291800" y="9688285"/>
            <a:ext cx="8610600" cy="9677400"/>
          </a:xfrm>
          <a:prstGeom prst="rect">
            <a:avLst/>
          </a:prstGeom>
          <a:solidFill>
            <a:srgbClr val="EB662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Methodological research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011EB2-9262-4B32-B97C-C77683A5374D}"/>
              </a:ext>
            </a:extLst>
          </p:cNvPr>
          <p:cNvSpPr txBox="1"/>
          <p:nvPr/>
        </p:nvSpPr>
        <p:spPr>
          <a:xfrm>
            <a:off x="34137600" y="9688285"/>
            <a:ext cx="8610600" cy="9677400"/>
          </a:xfrm>
          <a:prstGeom prst="rect">
            <a:avLst/>
          </a:prstGeom>
          <a:solidFill>
            <a:srgbClr val="FCCB1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600" dirty="0"/>
              <a:t>Clinical applications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A2D8E4-2A74-42E0-8661-C3FF816D991D}"/>
              </a:ext>
            </a:extLst>
          </p:cNvPr>
          <p:cNvSpPr txBox="1"/>
          <p:nvPr/>
        </p:nvSpPr>
        <p:spPr>
          <a:xfrm>
            <a:off x="12446000" y="9688285"/>
            <a:ext cx="8610600" cy="9677400"/>
          </a:xfrm>
          <a:prstGeom prst="rect">
            <a:avLst/>
          </a:prstGeom>
          <a:solidFill>
            <a:srgbClr val="B9D9EB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600" dirty="0"/>
              <a:t>Open-source analytics development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F23B603-67D9-4558-9916-D2357029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color codes for different </a:t>
            </a:r>
            <a:br>
              <a:rPr lang="en-US" dirty="0"/>
            </a:br>
            <a:r>
              <a:rPr lang="en-US" dirty="0"/>
              <a:t>OHDSI poster categories</a:t>
            </a:r>
          </a:p>
        </p:txBody>
      </p:sp>
    </p:spTree>
    <p:extLst>
      <p:ext uri="{BB962C8B-B14F-4D97-AF65-F5344CB8AC3E}">
        <p14:creationId xmlns:p14="http://schemas.microsoft.com/office/powerpoint/2010/main" val="134870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3F0A63-7DBA-4862-8ADB-634BE2082DC4}"/>
              </a:ext>
            </a:extLst>
          </p:cNvPr>
          <p:cNvSpPr txBox="1"/>
          <p:nvPr/>
        </p:nvSpPr>
        <p:spPr>
          <a:xfrm>
            <a:off x="8436429" y="0"/>
            <a:ext cx="26974800" cy="32918400"/>
          </a:xfrm>
          <a:prstGeom prst="rect">
            <a:avLst/>
          </a:prstGeom>
          <a:solidFill>
            <a:srgbClr val="20425A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B6D61B-B0C1-41B4-91D3-8A4338C302FE}"/>
              </a:ext>
            </a:extLst>
          </p:cNvPr>
          <p:cNvSpPr txBox="1">
            <a:spLocks/>
          </p:cNvSpPr>
          <p:nvPr/>
        </p:nvSpPr>
        <p:spPr>
          <a:xfrm>
            <a:off x="8534400" y="6033425"/>
            <a:ext cx="26876829" cy="13849135"/>
          </a:xfrm>
          <a:prstGeom prst="rect">
            <a:avLst/>
          </a:prstGeom>
        </p:spPr>
        <p:txBody>
          <a:bodyPr vert="horz" lIns="914400" rIns="914400" anchor="t">
            <a:noAutofit/>
          </a:bodyPr>
          <a:lstStyle>
            <a:defPPr>
              <a:defRPr lang="en-US"/>
            </a:defPPr>
            <a:lvl1pPr defTabSz="3260725">
              <a:lnSpc>
                <a:spcPct val="150000"/>
              </a:lnSpc>
              <a:defRPr sz="13600" b="1" kern="0"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algn="ctr" defTabSz="3260725">
              <a:defRPr sz="15800">
                <a:solidFill>
                  <a:schemeClr val="tx2"/>
                </a:solidFill>
                <a:latin typeface="Arial" charset="0"/>
              </a:defRPr>
            </a:lvl2pPr>
            <a:lvl3pPr algn="ctr" defTabSz="3260725">
              <a:defRPr sz="15800">
                <a:solidFill>
                  <a:schemeClr val="tx2"/>
                </a:solidFill>
                <a:latin typeface="Arial" charset="0"/>
              </a:defRPr>
            </a:lvl3pPr>
            <a:lvl4pPr algn="ctr" defTabSz="3260725">
              <a:defRPr sz="15800">
                <a:solidFill>
                  <a:schemeClr val="tx2"/>
                </a:solidFill>
                <a:latin typeface="Arial" charset="0"/>
              </a:defRPr>
            </a:lvl4pPr>
            <a:lvl5pPr algn="ctr" defTabSz="3260725">
              <a:defRPr sz="15800">
                <a:solidFill>
                  <a:schemeClr val="tx2"/>
                </a:solidFill>
                <a:latin typeface="Arial" charset="0"/>
              </a:defRPr>
            </a:lvl5pPr>
            <a:lvl6pPr marL="1290584" algn="ctr" defTabSz="3262310" fontAlgn="base">
              <a:spcBef>
                <a:spcPct val="0"/>
              </a:spcBef>
              <a:spcAft>
                <a:spcPct val="0"/>
              </a:spcAft>
              <a:defRPr sz="15808">
                <a:solidFill>
                  <a:schemeClr val="tx2"/>
                </a:solidFill>
                <a:latin typeface="Arial" charset="0"/>
              </a:defRPr>
            </a:lvl6pPr>
            <a:lvl7pPr marL="2581168" algn="ctr" defTabSz="3262310" fontAlgn="base">
              <a:spcBef>
                <a:spcPct val="0"/>
              </a:spcBef>
              <a:spcAft>
                <a:spcPct val="0"/>
              </a:spcAft>
              <a:defRPr sz="15808">
                <a:solidFill>
                  <a:schemeClr val="tx2"/>
                </a:solidFill>
                <a:latin typeface="Arial" charset="0"/>
              </a:defRPr>
            </a:lvl7pPr>
            <a:lvl8pPr marL="3871752" algn="ctr" defTabSz="3262310" fontAlgn="base">
              <a:spcBef>
                <a:spcPct val="0"/>
              </a:spcBef>
              <a:spcAft>
                <a:spcPct val="0"/>
              </a:spcAft>
              <a:defRPr sz="15808">
                <a:solidFill>
                  <a:schemeClr val="tx2"/>
                </a:solidFill>
                <a:latin typeface="Arial" charset="0"/>
              </a:defRPr>
            </a:lvl8pPr>
            <a:lvl9pPr marL="5162337" algn="ctr" defTabSz="3262310" fontAlgn="base">
              <a:spcBef>
                <a:spcPct val="0"/>
              </a:spcBef>
              <a:spcAft>
                <a:spcPct val="0"/>
              </a:spcAft>
              <a:defRPr sz="15808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Aft>
                <a:spcPts val="7200"/>
              </a:spcAft>
            </a:pPr>
            <a:r>
              <a:rPr lang="en-US" dirty="0">
                <a:solidFill>
                  <a:schemeClr val="bg1"/>
                </a:solidFill>
              </a:rPr>
              <a:t>Mapping </a:t>
            </a:r>
            <a:r>
              <a:rPr lang="en-US" b="0" dirty="0">
                <a:solidFill>
                  <a:schemeClr val="bg1"/>
                </a:solidFill>
              </a:rPr>
              <a:t>Electronic Lab Report in </a:t>
            </a:r>
            <a:r>
              <a:rPr lang="en-US" dirty="0">
                <a:solidFill>
                  <a:schemeClr val="bg1"/>
                </a:solidFill>
              </a:rPr>
              <a:t>HL7 v2 </a:t>
            </a:r>
            <a:r>
              <a:rPr lang="en-US" b="0" dirty="0">
                <a:solidFill>
                  <a:schemeClr val="bg1"/>
                </a:solidFill>
              </a:rPr>
              <a:t>to </a:t>
            </a:r>
            <a:r>
              <a:rPr lang="en-US" dirty="0">
                <a:solidFill>
                  <a:schemeClr val="bg1"/>
                </a:solidFill>
              </a:rPr>
              <a:t>OMOP CDM</a:t>
            </a:r>
            <a:r>
              <a:rPr lang="en-US" b="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bg1"/>
                </a:solidFill>
              </a:rPr>
              <a:t>HL7 v2 is </a:t>
            </a:r>
            <a:r>
              <a:rPr lang="en-US" dirty="0">
                <a:solidFill>
                  <a:schemeClr val="bg1"/>
                </a:solidFill>
              </a:rPr>
              <a:t>converted</a:t>
            </a:r>
            <a:r>
              <a:rPr lang="en-US" b="0" dirty="0">
                <a:solidFill>
                  <a:schemeClr val="bg1"/>
                </a:solidFill>
              </a:rPr>
              <a:t> to FHIR message. Then, the message is </a:t>
            </a:r>
            <a:r>
              <a:rPr lang="en-US" dirty="0">
                <a:solidFill>
                  <a:schemeClr val="bg1"/>
                </a:solidFill>
              </a:rPr>
              <a:t>submitted </a:t>
            </a:r>
            <a:r>
              <a:rPr lang="en-US" b="0" dirty="0">
                <a:solidFill>
                  <a:schemeClr val="bg1"/>
                </a:solidFill>
              </a:rPr>
              <a:t>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OMOPonFHIR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0" dirty="0">
                <a:solidFill>
                  <a:schemeClr val="bg1"/>
                </a:solidFill>
              </a:rPr>
              <a:t>to be </a:t>
            </a:r>
            <a:r>
              <a:rPr lang="en-US" dirty="0">
                <a:solidFill>
                  <a:schemeClr val="bg1"/>
                </a:solidFill>
              </a:rPr>
              <a:t>mapped </a:t>
            </a:r>
            <a:r>
              <a:rPr lang="en-US" b="0" dirty="0">
                <a:solidFill>
                  <a:schemeClr val="bg1"/>
                </a:solidFill>
              </a:rPr>
              <a:t>to </a:t>
            </a:r>
            <a:r>
              <a:rPr lang="en-US" dirty="0">
                <a:solidFill>
                  <a:schemeClr val="bg1"/>
                </a:solidFill>
              </a:rPr>
              <a:t>OMOP CDM</a:t>
            </a:r>
            <a:r>
              <a:rPr lang="en-US" b="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9716E5A-FCF1-45DF-A825-5B357A11F3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19135" y="24586995"/>
            <a:ext cx="4576921" cy="4576921"/>
          </a:xfrm>
          <a:prstGeom prst="rect">
            <a:avLst/>
          </a:prstGeom>
        </p:spPr>
      </p:pic>
      <p:sp>
        <p:nvSpPr>
          <p:cNvPr id="11" name="Graphic 7">
            <a:extLst>
              <a:ext uri="{FF2B5EF4-FFF2-40B4-BE49-F238E27FC236}">
                <a16:creationId xmlns:a16="http://schemas.microsoft.com/office/drawing/2014/main" id="{6A914F07-9B81-4F27-AA77-A20809DD98D8}"/>
              </a:ext>
            </a:extLst>
          </p:cNvPr>
          <p:cNvSpPr/>
          <p:nvPr/>
        </p:nvSpPr>
        <p:spPr>
          <a:xfrm>
            <a:off x="17812662" y="25909266"/>
            <a:ext cx="1117158" cy="1932381"/>
          </a:xfrm>
          <a:custGeom>
            <a:avLst/>
            <a:gdLst>
              <a:gd name="connsiteX0" fmla="*/ 321256 w 2089376"/>
              <a:gd name="connsiteY0" fmla="*/ 0 h 3614056"/>
              <a:gd name="connsiteX1" fmla="*/ 0 w 2089376"/>
              <a:gd name="connsiteY1" fmla="*/ 321256 h 3614056"/>
              <a:gd name="connsiteX2" fmla="*/ 0 w 2089376"/>
              <a:gd name="connsiteY2" fmla="*/ 3292801 h 3614056"/>
              <a:gd name="connsiteX3" fmla="*/ 321256 w 2089376"/>
              <a:gd name="connsiteY3" fmla="*/ 3614057 h 3614056"/>
              <a:gd name="connsiteX4" fmla="*/ 1815047 w 2089376"/>
              <a:gd name="connsiteY4" fmla="*/ 3614057 h 3614056"/>
              <a:gd name="connsiteX5" fmla="*/ 2136303 w 2089376"/>
              <a:gd name="connsiteY5" fmla="*/ 3292801 h 3614056"/>
              <a:gd name="connsiteX6" fmla="*/ 2136303 w 2089376"/>
              <a:gd name="connsiteY6" fmla="*/ 321256 h 3614056"/>
              <a:gd name="connsiteX7" fmla="*/ 1815047 w 2089376"/>
              <a:gd name="connsiteY7" fmla="*/ 0 h 3614056"/>
              <a:gd name="connsiteX8" fmla="*/ 321256 w 2089376"/>
              <a:gd name="connsiteY8" fmla="*/ 0 h 3614056"/>
              <a:gd name="connsiteX9" fmla="*/ 889115 w 2089376"/>
              <a:gd name="connsiteY9" fmla="*/ 309397 h 3614056"/>
              <a:gd name="connsiteX10" fmla="*/ 1247302 w 2089376"/>
              <a:gd name="connsiteY10" fmla="*/ 309397 h 3614056"/>
              <a:gd name="connsiteX11" fmla="*/ 1289936 w 2089376"/>
              <a:gd name="connsiteY11" fmla="*/ 369650 h 3614056"/>
              <a:gd name="connsiteX12" fmla="*/ 1247302 w 2089376"/>
              <a:gd name="connsiteY12" fmla="*/ 429903 h 3614056"/>
              <a:gd name="connsiteX13" fmla="*/ 889115 w 2089376"/>
              <a:gd name="connsiteY13" fmla="*/ 429903 h 3614056"/>
              <a:gd name="connsiteX14" fmla="*/ 846480 w 2089376"/>
              <a:gd name="connsiteY14" fmla="*/ 369650 h 3614056"/>
              <a:gd name="connsiteX15" fmla="*/ 889115 w 2089376"/>
              <a:gd name="connsiteY15" fmla="*/ 309397 h 3614056"/>
              <a:gd name="connsiteX16" fmla="*/ 176468 w 2089376"/>
              <a:gd name="connsiteY16" fmla="*/ 738905 h 3614056"/>
              <a:gd name="connsiteX17" fmla="*/ 1959892 w 2089376"/>
              <a:gd name="connsiteY17" fmla="*/ 738905 h 3614056"/>
              <a:gd name="connsiteX18" fmla="*/ 1959892 w 2089376"/>
              <a:gd name="connsiteY18" fmla="*/ 2875208 h 3614056"/>
              <a:gd name="connsiteX19" fmla="*/ 176468 w 2089376"/>
              <a:gd name="connsiteY19" fmla="*/ 2875208 h 3614056"/>
              <a:gd name="connsiteX20" fmla="*/ 176468 w 2089376"/>
              <a:gd name="connsiteY20" fmla="*/ 738905 h 3614056"/>
              <a:gd name="connsiteX21" fmla="*/ 1068180 w 2089376"/>
              <a:gd name="connsiteY21" fmla="*/ 3045747 h 3614056"/>
              <a:gd name="connsiteX22" fmla="*/ 1068180 w 2089376"/>
              <a:gd name="connsiteY22" fmla="*/ 3045747 h 3614056"/>
              <a:gd name="connsiteX23" fmla="*/ 1267066 w 2089376"/>
              <a:gd name="connsiteY23" fmla="*/ 3244633 h 3614056"/>
              <a:gd name="connsiteX24" fmla="*/ 1267066 w 2089376"/>
              <a:gd name="connsiteY24" fmla="*/ 3244633 h 3614056"/>
              <a:gd name="connsiteX25" fmla="*/ 1267066 w 2089376"/>
              <a:gd name="connsiteY25" fmla="*/ 3244633 h 3614056"/>
              <a:gd name="connsiteX26" fmla="*/ 1267066 w 2089376"/>
              <a:gd name="connsiteY26" fmla="*/ 3244633 h 3614056"/>
              <a:gd name="connsiteX27" fmla="*/ 1068180 w 2089376"/>
              <a:gd name="connsiteY27" fmla="*/ 3443519 h 3614056"/>
              <a:gd name="connsiteX28" fmla="*/ 1068180 w 2089376"/>
              <a:gd name="connsiteY28" fmla="*/ 3443519 h 3614056"/>
              <a:gd name="connsiteX29" fmla="*/ 1068180 w 2089376"/>
              <a:gd name="connsiteY29" fmla="*/ 3443519 h 3614056"/>
              <a:gd name="connsiteX30" fmla="*/ 1068180 w 2089376"/>
              <a:gd name="connsiteY30" fmla="*/ 3443519 h 3614056"/>
              <a:gd name="connsiteX31" fmla="*/ 869294 w 2089376"/>
              <a:gd name="connsiteY31" fmla="*/ 3244633 h 3614056"/>
              <a:gd name="connsiteX32" fmla="*/ 869294 w 2089376"/>
              <a:gd name="connsiteY32" fmla="*/ 3244633 h 3614056"/>
              <a:gd name="connsiteX33" fmla="*/ 869294 w 2089376"/>
              <a:gd name="connsiteY33" fmla="*/ 3244633 h 3614056"/>
              <a:gd name="connsiteX34" fmla="*/ 869294 w 2089376"/>
              <a:gd name="connsiteY34" fmla="*/ 3244633 h 3614056"/>
              <a:gd name="connsiteX35" fmla="*/ 1068180 w 2089376"/>
              <a:gd name="connsiteY35" fmla="*/ 3045747 h 3614056"/>
              <a:gd name="connsiteX36" fmla="*/ 1068180 w 2089376"/>
              <a:gd name="connsiteY36" fmla="*/ 3045747 h 3614056"/>
              <a:gd name="connsiteX37" fmla="*/ 1068180 w 2089376"/>
              <a:gd name="connsiteY37" fmla="*/ 3045747 h 36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rgbClr val="B9D9EB"/>
          </a:solidFill>
          <a:ln w="564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5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E3CCB-B3D7-4851-9F10-196B92FE8D0C}"/>
              </a:ext>
            </a:extLst>
          </p:cNvPr>
          <p:cNvSpPr txBox="1"/>
          <p:nvPr/>
        </p:nvSpPr>
        <p:spPr>
          <a:xfrm>
            <a:off x="19306853" y="25997207"/>
            <a:ext cx="7179897" cy="140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>
                <a:solidFill>
                  <a:srgbClr val="B9D9EB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Take a picture</a:t>
            </a:r>
            <a:r>
              <a:rPr lang="en-US" sz="4267" dirty="0">
                <a:solidFill>
                  <a:srgbClr val="B9D9EB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to </a:t>
            </a:r>
            <a:br>
              <a:rPr lang="en-US" sz="4267" dirty="0">
                <a:solidFill>
                  <a:srgbClr val="B9D9EB"/>
                </a:solidFill>
                <a:latin typeface="Lato" panose="020F0502020204030203" pitchFamily="34" charset="0"/>
                <a:cs typeface="Arial" panose="020B0604020202020204" pitchFamily="34" charset="0"/>
              </a:rPr>
            </a:br>
            <a:r>
              <a:rPr lang="en-US" sz="4267" dirty="0">
                <a:solidFill>
                  <a:srgbClr val="B9D9EB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download</a:t>
            </a:r>
            <a:r>
              <a:rPr lang="en-US" sz="4267" dirty="0">
                <a:solidFill>
                  <a:srgbClr val="B9D9EB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the</a:t>
            </a:r>
            <a:r>
              <a:rPr lang="en-US" sz="4267" b="1" dirty="0">
                <a:solidFill>
                  <a:srgbClr val="B9D9EB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4267" dirty="0">
                <a:solidFill>
                  <a:srgbClr val="B9D9EB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full paper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55BAF-C385-4492-A9FC-32381D064F04}"/>
              </a:ext>
            </a:extLst>
          </p:cNvPr>
          <p:cNvCxnSpPr>
            <a:cxnSpLocks/>
          </p:cNvCxnSpPr>
          <p:nvPr/>
        </p:nvCxnSpPr>
        <p:spPr>
          <a:xfrm flipH="1">
            <a:off x="16574285" y="26803752"/>
            <a:ext cx="1153301" cy="0"/>
          </a:xfrm>
          <a:prstGeom prst="straightConnector1">
            <a:avLst/>
          </a:prstGeom>
          <a:ln w="66675">
            <a:solidFill>
              <a:srgbClr val="B9D9EB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13982A0-69CB-45AD-A5F2-E7F4BB7E86EB}"/>
              </a:ext>
            </a:extLst>
          </p:cNvPr>
          <p:cNvSpPr/>
          <p:nvPr/>
        </p:nvSpPr>
        <p:spPr bwMode="auto">
          <a:xfrm>
            <a:off x="-1" y="0"/>
            <a:ext cx="8436429" cy="32918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6654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FBC680-5EB5-4736-8139-1CFE40D00A10}"/>
              </a:ext>
            </a:extLst>
          </p:cNvPr>
          <p:cNvSpPr txBox="1"/>
          <p:nvPr/>
        </p:nvSpPr>
        <p:spPr>
          <a:xfrm>
            <a:off x="457200" y="5768892"/>
            <a:ext cx="7010400" cy="1600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>
                <a:latin typeface="Lato Black" panose="020F0A02020204030203" pitchFamily="34" charset="0"/>
                <a:cs typeface="Arial" panose="020B0604020202020204" pitchFamily="34" charset="0"/>
              </a:rPr>
              <a:t>INTRODUCTION: </a:t>
            </a:r>
          </a:p>
          <a:p>
            <a:pPr marL="508006" indent="-508006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HL7 version 2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 is a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standard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 messaging protocol used between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labs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 and health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providers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 (or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systems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)</a:t>
            </a:r>
          </a:p>
          <a:p>
            <a:pPr marL="508006" indent="-508006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OMOP CDM 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is used for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data analytics</a:t>
            </a:r>
          </a:p>
          <a:p>
            <a:pPr marL="508006" indent="-508006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FHIR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 is a standard for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interoperability</a:t>
            </a:r>
          </a:p>
          <a:p>
            <a:pPr marL="508006" indent="-508006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HL7v2 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  <a:sym typeface="Wingdings" pitchFamily="2" charset="2"/>
              </a:rPr>
              <a:t> OMOP using </a:t>
            </a:r>
            <a:r>
              <a:rPr lang="en-US" sz="3200" b="1" dirty="0" err="1">
                <a:latin typeface="Lato" panose="020F0502020204030203" pitchFamily="34" charset="0"/>
                <a:cs typeface="Arial" panose="020B0604020202020204" pitchFamily="34" charset="0"/>
                <a:sym typeface="Wingdings" pitchFamily="2" charset="2"/>
              </a:rPr>
              <a:t>OMOPonFHIR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  <a:sym typeface="Wingdings" pitchFamily="2" charset="2"/>
              </a:rPr>
              <a:t> allows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  <a:sym typeface="Wingdings" pitchFamily="2" charset="2"/>
              </a:rPr>
              <a:t>observation/measurement 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  <a:sym typeface="Wingdings" pitchFamily="2" charset="2"/>
              </a:rPr>
              <a:t>data to be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  <a:sym typeface="Wingdings" pitchFamily="2" charset="2"/>
              </a:rPr>
              <a:t>stored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  <a:sym typeface="Wingdings" pitchFamily="2" charset="2"/>
              </a:rPr>
              <a:t> into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  <a:sym typeface="Wingdings" pitchFamily="2" charset="2"/>
              </a:rPr>
              <a:t>OMOP CDM 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  <a:sym typeface="Wingdings" pitchFamily="2" charset="2"/>
              </a:rPr>
              <a:t>(even in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  <a:sym typeface="Wingdings" pitchFamily="2" charset="2"/>
              </a:rPr>
              <a:t>real-time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  <a:sym typeface="Wingdings" pitchFamily="2" charset="2"/>
              </a:rPr>
              <a:t>).</a:t>
            </a:r>
            <a:endParaRPr lang="en-US" sz="32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200" b="1" dirty="0">
                <a:solidFill>
                  <a:srgbClr val="8C1616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METHODS</a:t>
            </a:r>
          </a:p>
          <a:p>
            <a:pPr marL="660408" indent="-66040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HL7v2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Parsing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 for Context</a:t>
            </a:r>
          </a:p>
          <a:p>
            <a:pPr marL="660408" indent="-66040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Conversion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 to FHIR Message</a:t>
            </a:r>
          </a:p>
          <a:p>
            <a:pPr marL="660408" indent="-66040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Submitting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 to </a:t>
            </a:r>
            <a:r>
              <a:rPr lang="en-US" sz="3200" dirty="0" err="1">
                <a:latin typeface="Lato" panose="020F0502020204030203" pitchFamily="34" charset="0"/>
                <a:cs typeface="Arial" panose="020B0604020202020204" pitchFamily="34" charset="0"/>
              </a:rPr>
              <a:t>OMOPonFHIR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 for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Mapping</a:t>
            </a:r>
          </a:p>
          <a:p>
            <a:pPr marL="660408" indent="-66040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Mapping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 and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Storing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 to OMOP CDM</a:t>
            </a:r>
            <a:endParaRPr lang="en-US" sz="32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200" b="1" dirty="0">
                <a:latin typeface="Lato Black" panose="020F0A02020204030203" pitchFamily="34" charset="0"/>
                <a:cs typeface="Arial" panose="020B0604020202020204" pitchFamily="34" charset="0"/>
              </a:rPr>
              <a:t>RESULTS</a:t>
            </a:r>
          </a:p>
          <a:p>
            <a:pPr marL="508006" indent="-508006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ELR Receiver developed for FHIR Conversion</a:t>
            </a:r>
          </a:p>
          <a:p>
            <a:pPr marL="508006" indent="-508006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latin typeface="Lato" panose="020F0502020204030203" pitchFamily="34" charset="0"/>
                <a:cs typeface="Arial" panose="020B0604020202020204" pitchFamily="34" charset="0"/>
              </a:rPr>
              <a:t>OMOPonFHIR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 upgraded to some measurement mapping</a:t>
            </a:r>
          </a:p>
          <a:p>
            <a:pPr marL="508006" indent="-508006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This approach used in Mortality Report Project funded by CDC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BB048A-349B-4264-9936-4C9C0C5C310A}"/>
              </a:ext>
            </a:extLst>
          </p:cNvPr>
          <p:cNvSpPr txBox="1"/>
          <p:nvPr/>
        </p:nvSpPr>
        <p:spPr>
          <a:xfrm>
            <a:off x="520165" y="2334534"/>
            <a:ext cx="76332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Lato" panose="020F0502020204030203" pitchFamily="34" charset="0"/>
                <a:cs typeface="Lato" panose="020F0502020204030203" pitchFamily="34" charset="0"/>
              </a:rPr>
              <a:t>HL7v2 Message Conversion to OMOP using </a:t>
            </a:r>
            <a:r>
              <a:rPr lang="en-US" sz="4800" b="1" i="1" dirty="0" err="1">
                <a:latin typeface="Lato" panose="020F0502020204030203" pitchFamily="34" charset="0"/>
                <a:cs typeface="Lato" panose="020F0502020204030203" pitchFamily="34" charset="0"/>
              </a:rPr>
              <a:t>OMOPonFHIR</a:t>
            </a:r>
            <a:endParaRPr lang="en-US" sz="4800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" name="Graphic 18">
            <a:extLst>
              <a:ext uri="{FF2B5EF4-FFF2-40B4-BE49-F238E27FC236}">
                <a16:creationId xmlns:a16="http://schemas.microsoft.com/office/drawing/2014/main" id="{DF6CD646-5E36-42FB-96E3-FEB08C25F063}"/>
              </a:ext>
            </a:extLst>
          </p:cNvPr>
          <p:cNvSpPr/>
          <p:nvPr/>
        </p:nvSpPr>
        <p:spPr>
          <a:xfrm>
            <a:off x="522537" y="5022522"/>
            <a:ext cx="320382" cy="297952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52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B90C9B-D4AD-460A-B9D2-373D7106E3F2}"/>
              </a:ext>
            </a:extLst>
          </p:cNvPr>
          <p:cNvSpPr/>
          <p:nvPr/>
        </p:nvSpPr>
        <p:spPr>
          <a:xfrm>
            <a:off x="907943" y="4751911"/>
            <a:ext cx="4618380" cy="7664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91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PRESENTER:</a:t>
            </a:r>
            <a:r>
              <a:rPr lang="en-US" sz="3911" b="1" dirty="0">
                <a:latin typeface="Lato Black" panose="020F0A02020204030203" pitchFamily="34" charset="0"/>
                <a:cs typeface="Arial" panose="020B0604020202020204" pitchFamily="34" charset="0"/>
              </a:rPr>
              <a:t> Jon </a:t>
            </a:r>
            <a:r>
              <a:rPr lang="en-US" sz="3911" dirty="0">
                <a:latin typeface="Lato" panose="020F0502020204030203" pitchFamily="34" charset="0"/>
                <a:cs typeface="Arial" panose="020B0604020202020204" pitchFamily="34" charset="0"/>
              </a:rPr>
              <a:t>Duke</a:t>
            </a:r>
            <a:endParaRPr lang="en-US" sz="3911" b="1" dirty="0">
              <a:latin typeface="Lato Black" panose="020F0A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FA279A-88BC-4A1B-BE2E-44F432101BC6}"/>
              </a:ext>
            </a:extLst>
          </p:cNvPr>
          <p:cNvSpPr txBox="1"/>
          <p:nvPr/>
        </p:nvSpPr>
        <p:spPr>
          <a:xfrm>
            <a:off x="36632097" y="28650604"/>
            <a:ext cx="6682064" cy="1295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3911" dirty="0">
                <a:latin typeface="Lato" panose="020F0502020204030203" pitchFamily="34" charset="0"/>
                <a:cs typeface="Lato" panose="020F0502020204030203" pitchFamily="34" charset="0"/>
              </a:rPr>
              <a:t>Myung Choi, Michael Riley, </a:t>
            </a:r>
          </a:p>
          <a:p>
            <a:pPr>
              <a:spcBef>
                <a:spcPts val="0"/>
              </a:spcBef>
            </a:pPr>
            <a:r>
              <a:rPr lang="en-US" sz="3911" dirty="0">
                <a:latin typeface="Lato" panose="020F0502020204030203" pitchFamily="34" charset="0"/>
                <a:cs typeface="Lato" panose="020F0502020204030203" pitchFamily="34" charset="0"/>
              </a:rPr>
              <a:t>Jon Duke, Marla Gorges</a:t>
            </a:r>
            <a:endParaRPr lang="en-US" sz="3911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Graphic 18">
            <a:extLst>
              <a:ext uri="{FF2B5EF4-FFF2-40B4-BE49-F238E27FC236}">
                <a16:creationId xmlns:a16="http://schemas.microsoft.com/office/drawing/2014/main" id="{1726A8DA-9186-4C79-926E-2D1215AE14D2}"/>
              </a:ext>
            </a:extLst>
          </p:cNvPr>
          <p:cNvSpPr/>
          <p:nvPr/>
        </p:nvSpPr>
        <p:spPr>
          <a:xfrm>
            <a:off x="36195000" y="28829418"/>
            <a:ext cx="320382" cy="297952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5200"/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C8114FE0-2B1E-429D-9EB4-36FB4970D2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8803600"/>
            <a:ext cx="3075999" cy="3703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6F11E5-4764-3E45-B2FA-C7471846BA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76962" y="1745990"/>
            <a:ext cx="5976639" cy="117540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60A2FE-BF99-DC41-A63A-D28ED7DFED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95891" y="30291543"/>
            <a:ext cx="7942909" cy="1864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C9FCC1-C0C9-B543-81B1-F3D8E1AC7F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160" y="22424571"/>
            <a:ext cx="7576039" cy="4093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591D80-4704-9745-900A-BC10BF64FB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5800" y="29064858"/>
            <a:ext cx="4228704" cy="3105828"/>
          </a:xfrm>
          <a:prstGeom prst="rect">
            <a:avLst/>
          </a:prstGeom>
        </p:spPr>
      </p:pic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A890406F-A059-2A41-8EA8-5AE1BEE446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969530"/>
              </p:ext>
            </p:extLst>
          </p:nvPr>
        </p:nvGraphicFramePr>
        <p:xfrm>
          <a:off x="35558147" y="15965365"/>
          <a:ext cx="8202168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11" imgW="5943600" imgH="2540000" progId="Word.Document.12">
                  <p:embed/>
                </p:oleObj>
              </mc:Choice>
              <mc:Fallback>
                <p:oleObj name="Document" r:id="rId11" imgW="5943600" imgH="2540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558147" y="15965365"/>
                        <a:ext cx="8202168" cy="350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Picture 26">
            <a:extLst>
              <a:ext uri="{FF2B5EF4-FFF2-40B4-BE49-F238E27FC236}">
                <a16:creationId xmlns:a16="http://schemas.microsoft.com/office/drawing/2014/main" id="{4E6D4E54-BD74-8248-9B99-74A27B3B1E5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579662" y="22353441"/>
            <a:ext cx="8180653" cy="500235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87956C1-A680-AD4E-8B71-5818AB8B63BE}"/>
              </a:ext>
            </a:extLst>
          </p:cNvPr>
          <p:cNvSpPr txBox="1"/>
          <p:nvPr/>
        </p:nvSpPr>
        <p:spPr>
          <a:xfrm>
            <a:off x="36341103" y="914993"/>
            <a:ext cx="2957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Data Flow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5AC8C2-01D4-F842-9D58-4455AEB0B712}"/>
              </a:ext>
            </a:extLst>
          </p:cNvPr>
          <p:cNvSpPr txBox="1"/>
          <p:nvPr/>
        </p:nvSpPr>
        <p:spPr>
          <a:xfrm>
            <a:off x="36341102" y="14935200"/>
            <a:ext cx="67954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HL7v2 to FHIR Mapping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772F61-E52D-8140-B9DB-D52B9AC19281}"/>
              </a:ext>
            </a:extLst>
          </p:cNvPr>
          <p:cNvSpPr txBox="1"/>
          <p:nvPr/>
        </p:nvSpPr>
        <p:spPr>
          <a:xfrm>
            <a:off x="36336620" y="20769420"/>
            <a:ext cx="52775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FHIR Method </a:t>
            </a:r>
          </a:p>
          <a:p>
            <a:r>
              <a:rPr lang="en-US" sz="4800" dirty="0"/>
              <a:t>to OMOP Mapping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F4FB05-6508-2E48-8D03-3CA49FAF6E2E}"/>
              </a:ext>
            </a:extLst>
          </p:cNvPr>
          <p:cNvCxnSpPr>
            <a:cxnSpLocks/>
          </p:cNvCxnSpPr>
          <p:nvPr/>
        </p:nvCxnSpPr>
        <p:spPr bwMode="auto">
          <a:xfrm>
            <a:off x="35558147" y="14325600"/>
            <a:ext cx="815913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5E8C96-4838-774F-9C8C-A2FDACEFFC2E}"/>
              </a:ext>
            </a:extLst>
          </p:cNvPr>
          <p:cNvCxnSpPr>
            <a:cxnSpLocks/>
          </p:cNvCxnSpPr>
          <p:nvPr/>
        </p:nvCxnSpPr>
        <p:spPr bwMode="auto">
          <a:xfrm>
            <a:off x="35558147" y="20193000"/>
            <a:ext cx="820216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4022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3F0A63-7DBA-4862-8ADB-634BE2082DC4}"/>
              </a:ext>
            </a:extLst>
          </p:cNvPr>
          <p:cNvSpPr txBox="1"/>
          <p:nvPr/>
        </p:nvSpPr>
        <p:spPr>
          <a:xfrm>
            <a:off x="8436429" y="0"/>
            <a:ext cx="26974800" cy="32918400"/>
          </a:xfrm>
          <a:prstGeom prst="rect">
            <a:avLst/>
          </a:prstGeom>
          <a:solidFill>
            <a:srgbClr val="B9D9E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B6D61B-B0C1-41B4-91D3-8A4338C302FE}"/>
              </a:ext>
            </a:extLst>
          </p:cNvPr>
          <p:cNvSpPr txBox="1">
            <a:spLocks/>
          </p:cNvSpPr>
          <p:nvPr/>
        </p:nvSpPr>
        <p:spPr>
          <a:xfrm>
            <a:off x="8436429" y="6443810"/>
            <a:ext cx="26974800" cy="11097741"/>
          </a:xfrm>
          <a:prstGeom prst="rect">
            <a:avLst/>
          </a:prstGeom>
        </p:spPr>
        <p:txBody>
          <a:bodyPr vert="horz" lIns="914400" rIns="914400" anchor="t">
            <a:noAutofit/>
          </a:bodyPr>
          <a:lstStyle>
            <a:lvl1pPr algn="ctr" defTabSz="3260725" rtl="0" eaLnBrk="0" fontAlgn="base" hangingPunct="0">
              <a:spcBef>
                <a:spcPct val="0"/>
              </a:spcBef>
              <a:spcAft>
                <a:spcPct val="0"/>
              </a:spcAft>
              <a:defRPr sz="15800">
                <a:solidFill>
                  <a:schemeClr val="tx2"/>
                </a:solidFill>
                <a:latin typeface="+mj-lt"/>
                <a:ea typeface="ＭＳ Ｐゴシック" pitchFamily="34" charset="-128"/>
                <a:cs typeface="+mj-cs"/>
              </a:defRPr>
            </a:lvl1pPr>
            <a:lvl2pPr algn="ctr" defTabSz="3260725" rtl="0" eaLnBrk="0" fontAlgn="base" hangingPunct="0">
              <a:spcBef>
                <a:spcPct val="0"/>
              </a:spcBef>
              <a:spcAft>
                <a:spcPct val="0"/>
              </a:spcAft>
              <a:defRPr sz="158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2pPr>
            <a:lvl3pPr algn="ctr" defTabSz="3260725" rtl="0" eaLnBrk="0" fontAlgn="base" hangingPunct="0">
              <a:spcBef>
                <a:spcPct val="0"/>
              </a:spcBef>
              <a:spcAft>
                <a:spcPct val="0"/>
              </a:spcAft>
              <a:defRPr sz="158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3pPr>
            <a:lvl4pPr algn="ctr" defTabSz="3260725" rtl="0" eaLnBrk="0" fontAlgn="base" hangingPunct="0">
              <a:spcBef>
                <a:spcPct val="0"/>
              </a:spcBef>
              <a:spcAft>
                <a:spcPct val="0"/>
              </a:spcAft>
              <a:defRPr sz="158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4pPr>
            <a:lvl5pPr algn="ctr" defTabSz="3260725" rtl="0" eaLnBrk="0" fontAlgn="base" hangingPunct="0">
              <a:spcBef>
                <a:spcPct val="0"/>
              </a:spcBef>
              <a:spcAft>
                <a:spcPct val="0"/>
              </a:spcAft>
              <a:defRPr sz="158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5pPr>
            <a:lvl6pPr marL="1290584" algn="ctr" defTabSz="3262310" rtl="0" fontAlgn="base">
              <a:spcBef>
                <a:spcPct val="0"/>
              </a:spcBef>
              <a:spcAft>
                <a:spcPct val="0"/>
              </a:spcAft>
              <a:defRPr sz="15808">
                <a:solidFill>
                  <a:schemeClr val="tx2"/>
                </a:solidFill>
                <a:latin typeface="Arial" charset="0"/>
              </a:defRPr>
            </a:lvl6pPr>
            <a:lvl7pPr marL="2581168" algn="ctr" defTabSz="3262310" rtl="0" fontAlgn="base">
              <a:spcBef>
                <a:spcPct val="0"/>
              </a:spcBef>
              <a:spcAft>
                <a:spcPct val="0"/>
              </a:spcAft>
              <a:defRPr sz="15808">
                <a:solidFill>
                  <a:schemeClr val="tx2"/>
                </a:solidFill>
                <a:latin typeface="Arial" charset="0"/>
              </a:defRPr>
            </a:lvl7pPr>
            <a:lvl8pPr marL="3871752" algn="ctr" defTabSz="3262310" rtl="0" fontAlgn="base">
              <a:spcBef>
                <a:spcPct val="0"/>
              </a:spcBef>
              <a:spcAft>
                <a:spcPct val="0"/>
              </a:spcAft>
              <a:defRPr sz="15808">
                <a:solidFill>
                  <a:schemeClr val="tx2"/>
                </a:solidFill>
                <a:latin typeface="Arial" charset="0"/>
              </a:defRPr>
            </a:lvl8pPr>
            <a:lvl9pPr marL="5162337" algn="ctr" defTabSz="3262310" rtl="0" fontAlgn="base">
              <a:spcBef>
                <a:spcPct val="0"/>
              </a:spcBef>
              <a:spcAft>
                <a:spcPct val="0"/>
              </a:spcAft>
              <a:defRPr sz="15808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3600" b="1" kern="0" dirty="0">
                <a:solidFill>
                  <a:schemeClr val="tx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Main finding goes here</a:t>
            </a:r>
            <a:r>
              <a:rPr lang="en-US" sz="13600" kern="0" dirty="0">
                <a:solidFill>
                  <a:schemeClr val="tx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, translated into </a:t>
            </a:r>
            <a:r>
              <a:rPr lang="en-US" sz="13600" kern="0" dirty="0">
                <a:solidFill>
                  <a:schemeClr val="tx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plain English</a:t>
            </a:r>
            <a:r>
              <a:rPr lang="en-US" sz="13600" kern="0" dirty="0">
                <a:solidFill>
                  <a:schemeClr val="tx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. </a:t>
            </a:r>
            <a:r>
              <a:rPr lang="en-US" sz="13600" kern="0" dirty="0">
                <a:solidFill>
                  <a:schemeClr val="tx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Emphasize</a:t>
            </a:r>
            <a:r>
              <a:rPr lang="en-US" sz="13600" kern="0" dirty="0">
                <a:solidFill>
                  <a:schemeClr val="tx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 the important words.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9716E5A-FCF1-45DF-A825-5B357A11F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19135" y="24586995"/>
            <a:ext cx="4576921" cy="4576921"/>
          </a:xfrm>
          <a:prstGeom prst="rect">
            <a:avLst/>
          </a:prstGeom>
        </p:spPr>
      </p:pic>
      <p:sp>
        <p:nvSpPr>
          <p:cNvPr id="11" name="Graphic 7">
            <a:extLst>
              <a:ext uri="{FF2B5EF4-FFF2-40B4-BE49-F238E27FC236}">
                <a16:creationId xmlns:a16="http://schemas.microsoft.com/office/drawing/2014/main" id="{6A914F07-9B81-4F27-AA77-A20809DD98D8}"/>
              </a:ext>
            </a:extLst>
          </p:cNvPr>
          <p:cNvSpPr/>
          <p:nvPr/>
        </p:nvSpPr>
        <p:spPr>
          <a:xfrm>
            <a:off x="17812662" y="25909266"/>
            <a:ext cx="1117158" cy="1932381"/>
          </a:xfrm>
          <a:custGeom>
            <a:avLst/>
            <a:gdLst>
              <a:gd name="connsiteX0" fmla="*/ 321256 w 2089376"/>
              <a:gd name="connsiteY0" fmla="*/ 0 h 3614056"/>
              <a:gd name="connsiteX1" fmla="*/ 0 w 2089376"/>
              <a:gd name="connsiteY1" fmla="*/ 321256 h 3614056"/>
              <a:gd name="connsiteX2" fmla="*/ 0 w 2089376"/>
              <a:gd name="connsiteY2" fmla="*/ 3292801 h 3614056"/>
              <a:gd name="connsiteX3" fmla="*/ 321256 w 2089376"/>
              <a:gd name="connsiteY3" fmla="*/ 3614057 h 3614056"/>
              <a:gd name="connsiteX4" fmla="*/ 1815047 w 2089376"/>
              <a:gd name="connsiteY4" fmla="*/ 3614057 h 3614056"/>
              <a:gd name="connsiteX5" fmla="*/ 2136303 w 2089376"/>
              <a:gd name="connsiteY5" fmla="*/ 3292801 h 3614056"/>
              <a:gd name="connsiteX6" fmla="*/ 2136303 w 2089376"/>
              <a:gd name="connsiteY6" fmla="*/ 321256 h 3614056"/>
              <a:gd name="connsiteX7" fmla="*/ 1815047 w 2089376"/>
              <a:gd name="connsiteY7" fmla="*/ 0 h 3614056"/>
              <a:gd name="connsiteX8" fmla="*/ 321256 w 2089376"/>
              <a:gd name="connsiteY8" fmla="*/ 0 h 3614056"/>
              <a:gd name="connsiteX9" fmla="*/ 889115 w 2089376"/>
              <a:gd name="connsiteY9" fmla="*/ 309397 h 3614056"/>
              <a:gd name="connsiteX10" fmla="*/ 1247302 w 2089376"/>
              <a:gd name="connsiteY10" fmla="*/ 309397 h 3614056"/>
              <a:gd name="connsiteX11" fmla="*/ 1289936 w 2089376"/>
              <a:gd name="connsiteY11" fmla="*/ 369650 h 3614056"/>
              <a:gd name="connsiteX12" fmla="*/ 1247302 w 2089376"/>
              <a:gd name="connsiteY12" fmla="*/ 429903 h 3614056"/>
              <a:gd name="connsiteX13" fmla="*/ 889115 w 2089376"/>
              <a:gd name="connsiteY13" fmla="*/ 429903 h 3614056"/>
              <a:gd name="connsiteX14" fmla="*/ 846480 w 2089376"/>
              <a:gd name="connsiteY14" fmla="*/ 369650 h 3614056"/>
              <a:gd name="connsiteX15" fmla="*/ 889115 w 2089376"/>
              <a:gd name="connsiteY15" fmla="*/ 309397 h 3614056"/>
              <a:gd name="connsiteX16" fmla="*/ 176468 w 2089376"/>
              <a:gd name="connsiteY16" fmla="*/ 738905 h 3614056"/>
              <a:gd name="connsiteX17" fmla="*/ 1959892 w 2089376"/>
              <a:gd name="connsiteY17" fmla="*/ 738905 h 3614056"/>
              <a:gd name="connsiteX18" fmla="*/ 1959892 w 2089376"/>
              <a:gd name="connsiteY18" fmla="*/ 2875208 h 3614056"/>
              <a:gd name="connsiteX19" fmla="*/ 176468 w 2089376"/>
              <a:gd name="connsiteY19" fmla="*/ 2875208 h 3614056"/>
              <a:gd name="connsiteX20" fmla="*/ 176468 w 2089376"/>
              <a:gd name="connsiteY20" fmla="*/ 738905 h 3614056"/>
              <a:gd name="connsiteX21" fmla="*/ 1068180 w 2089376"/>
              <a:gd name="connsiteY21" fmla="*/ 3045747 h 3614056"/>
              <a:gd name="connsiteX22" fmla="*/ 1068180 w 2089376"/>
              <a:gd name="connsiteY22" fmla="*/ 3045747 h 3614056"/>
              <a:gd name="connsiteX23" fmla="*/ 1267066 w 2089376"/>
              <a:gd name="connsiteY23" fmla="*/ 3244633 h 3614056"/>
              <a:gd name="connsiteX24" fmla="*/ 1267066 w 2089376"/>
              <a:gd name="connsiteY24" fmla="*/ 3244633 h 3614056"/>
              <a:gd name="connsiteX25" fmla="*/ 1267066 w 2089376"/>
              <a:gd name="connsiteY25" fmla="*/ 3244633 h 3614056"/>
              <a:gd name="connsiteX26" fmla="*/ 1267066 w 2089376"/>
              <a:gd name="connsiteY26" fmla="*/ 3244633 h 3614056"/>
              <a:gd name="connsiteX27" fmla="*/ 1068180 w 2089376"/>
              <a:gd name="connsiteY27" fmla="*/ 3443519 h 3614056"/>
              <a:gd name="connsiteX28" fmla="*/ 1068180 w 2089376"/>
              <a:gd name="connsiteY28" fmla="*/ 3443519 h 3614056"/>
              <a:gd name="connsiteX29" fmla="*/ 1068180 w 2089376"/>
              <a:gd name="connsiteY29" fmla="*/ 3443519 h 3614056"/>
              <a:gd name="connsiteX30" fmla="*/ 1068180 w 2089376"/>
              <a:gd name="connsiteY30" fmla="*/ 3443519 h 3614056"/>
              <a:gd name="connsiteX31" fmla="*/ 869294 w 2089376"/>
              <a:gd name="connsiteY31" fmla="*/ 3244633 h 3614056"/>
              <a:gd name="connsiteX32" fmla="*/ 869294 w 2089376"/>
              <a:gd name="connsiteY32" fmla="*/ 3244633 h 3614056"/>
              <a:gd name="connsiteX33" fmla="*/ 869294 w 2089376"/>
              <a:gd name="connsiteY33" fmla="*/ 3244633 h 3614056"/>
              <a:gd name="connsiteX34" fmla="*/ 869294 w 2089376"/>
              <a:gd name="connsiteY34" fmla="*/ 3244633 h 3614056"/>
              <a:gd name="connsiteX35" fmla="*/ 1068180 w 2089376"/>
              <a:gd name="connsiteY35" fmla="*/ 3045747 h 3614056"/>
              <a:gd name="connsiteX36" fmla="*/ 1068180 w 2089376"/>
              <a:gd name="connsiteY36" fmla="*/ 3045747 h 3614056"/>
              <a:gd name="connsiteX37" fmla="*/ 1068180 w 2089376"/>
              <a:gd name="connsiteY37" fmla="*/ 3045747 h 36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chemeClr val="tx1"/>
          </a:solidFill>
          <a:ln w="564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5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E3CCB-B3D7-4851-9F10-196B92FE8D0C}"/>
              </a:ext>
            </a:extLst>
          </p:cNvPr>
          <p:cNvSpPr txBox="1"/>
          <p:nvPr/>
        </p:nvSpPr>
        <p:spPr>
          <a:xfrm>
            <a:off x="19306853" y="25997207"/>
            <a:ext cx="7179897" cy="140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>
                <a:latin typeface="Lato Black" panose="020F0A02020204030203" pitchFamily="34" charset="0"/>
                <a:cs typeface="Arial" panose="020B0604020202020204" pitchFamily="34" charset="0"/>
              </a:rPr>
              <a:t>Take a picture</a:t>
            </a:r>
            <a:r>
              <a:rPr lang="en-US" sz="4267" dirty="0">
                <a:latin typeface="Lato" panose="020F0502020204030203" pitchFamily="34" charset="0"/>
                <a:cs typeface="Arial" panose="020B0604020202020204" pitchFamily="34" charset="0"/>
              </a:rPr>
              <a:t> to </a:t>
            </a:r>
            <a:br>
              <a:rPr lang="en-US" sz="4267" dirty="0">
                <a:latin typeface="Lato" panose="020F0502020204030203" pitchFamily="34" charset="0"/>
                <a:cs typeface="Arial" panose="020B0604020202020204" pitchFamily="34" charset="0"/>
              </a:rPr>
            </a:br>
            <a:r>
              <a:rPr lang="en-US" sz="4267" dirty="0">
                <a:latin typeface="Lato Black" panose="020F0A02020204030203" pitchFamily="34" charset="0"/>
                <a:cs typeface="Arial" panose="020B0604020202020204" pitchFamily="34" charset="0"/>
              </a:rPr>
              <a:t>download</a:t>
            </a:r>
            <a:r>
              <a:rPr lang="en-US" sz="4267" dirty="0">
                <a:latin typeface="Lato" panose="020F0502020204030203" pitchFamily="34" charset="0"/>
                <a:cs typeface="Arial" panose="020B0604020202020204" pitchFamily="34" charset="0"/>
              </a:rPr>
              <a:t> the</a:t>
            </a:r>
            <a:r>
              <a:rPr lang="en-US" sz="4267" b="1" dirty="0"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4267" dirty="0">
                <a:latin typeface="Lato Black" panose="020F0A02020204030203" pitchFamily="34" charset="0"/>
                <a:cs typeface="Arial" panose="020B0604020202020204" pitchFamily="34" charset="0"/>
              </a:rPr>
              <a:t>full paper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55BAF-C385-4492-A9FC-32381D064F04}"/>
              </a:ext>
            </a:extLst>
          </p:cNvPr>
          <p:cNvCxnSpPr>
            <a:cxnSpLocks/>
          </p:cNvCxnSpPr>
          <p:nvPr/>
        </p:nvCxnSpPr>
        <p:spPr>
          <a:xfrm flipH="1">
            <a:off x="16574285" y="26803752"/>
            <a:ext cx="1153301" cy="0"/>
          </a:xfrm>
          <a:prstGeom prst="straightConnector1">
            <a:avLst/>
          </a:prstGeom>
          <a:ln w="666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13982A0-69CB-45AD-A5F2-E7F4BB7E86EB}"/>
              </a:ext>
            </a:extLst>
          </p:cNvPr>
          <p:cNvSpPr/>
          <p:nvPr/>
        </p:nvSpPr>
        <p:spPr bwMode="auto">
          <a:xfrm>
            <a:off x="-1" y="0"/>
            <a:ext cx="8436429" cy="32918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6654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20FE60-407F-4C94-8E81-E6399E6D12A5}"/>
              </a:ext>
            </a:extLst>
          </p:cNvPr>
          <p:cNvSpPr/>
          <p:nvPr/>
        </p:nvSpPr>
        <p:spPr bwMode="auto">
          <a:xfrm>
            <a:off x="35411229" y="0"/>
            <a:ext cx="8436429" cy="32918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6654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FBC680-5EB5-4736-8139-1CFE40D00A10}"/>
              </a:ext>
            </a:extLst>
          </p:cNvPr>
          <p:cNvSpPr txBox="1"/>
          <p:nvPr/>
        </p:nvSpPr>
        <p:spPr>
          <a:xfrm>
            <a:off x="457200" y="5768892"/>
            <a:ext cx="7010400" cy="14811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>
                <a:latin typeface="Lato Black" panose="020F0A02020204030203" pitchFamily="34" charset="0"/>
                <a:cs typeface="Arial" panose="020B0604020202020204" pitchFamily="34" charset="0"/>
              </a:rPr>
              <a:t>INTRO: </a:t>
            </a:r>
          </a:p>
          <a:p>
            <a:pPr marL="508006" indent="-508006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Who cares?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 Explain why your study matters in the fastest, most brutal way possible (feel free to add graphics!).</a:t>
            </a:r>
            <a:endParaRPr lang="en-US" sz="32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200" b="1" dirty="0">
                <a:solidFill>
                  <a:srgbClr val="8C1616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METHODS</a:t>
            </a:r>
          </a:p>
          <a:p>
            <a:pPr marL="660408" indent="-660408">
              <a:lnSpc>
                <a:spcPct val="120000"/>
              </a:lnSpc>
              <a:buFont typeface="+mj-lt"/>
              <a:buAutoNum type="arabicPeriod"/>
            </a:pP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How did you find this?</a:t>
            </a:r>
          </a:p>
          <a:p>
            <a:pPr marL="660408" indent="-660408">
              <a:lnSpc>
                <a:spcPct val="120000"/>
              </a:lnSpc>
              <a:buFont typeface="+mj-lt"/>
              <a:buAutoNum type="arabicPeriod"/>
            </a:pP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Collected [what] from [population]</a:t>
            </a:r>
          </a:p>
          <a:p>
            <a:pPr marL="660408" indent="-660408">
              <a:lnSpc>
                <a:spcPct val="120000"/>
              </a:lnSpc>
              <a:buFont typeface="+mj-lt"/>
              <a:buAutoNum type="arabicPeriod"/>
            </a:pP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How you tested it.</a:t>
            </a:r>
          </a:p>
          <a:p>
            <a:pPr marL="660408" indent="-660408">
              <a:lnSpc>
                <a:spcPct val="120000"/>
              </a:lnSpc>
              <a:buFont typeface="+mj-lt"/>
              <a:buAutoNum type="arabicPeriod"/>
            </a:pP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Illustrate your methods if you can!</a:t>
            </a: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200" b="1" dirty="0">
                <a:latin typeface="Lato Black" panose="020F0A02020204030203" pitchFamily="34" charset="0"/>
                <a:cs typeface="Arial" panose="020B0604020202020204" pitchFamily="34" charset="0"/>
              </a:rPr>
              <a:t>RESULTS</a:t>
            </a:r>
          </a:p>
          <a:p>
            <a:pPr marL="508006" indent="-508006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Graph/table with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essential results only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.</a:t>
            </a:r>
          </a:p>
          <a:p>
            <a:pPr marL="508006" indent="-508006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All the other correlations in the ammo bar.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BB048A-349B-4264-9936-4C9C0C5C310A}"/>
              </a:ext>
            </a:extLst>
          </p:cNvPr>
          <p:cNvSpPr txBox="1"/>
          <p:nvPr/>
        </p:nvSpPr>
        <p:spPr>
          <a:xfrm>
            <a:off x="520166" y="2334534"/>
            <a:ext cx="6810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Lato" panose="020F0502020204030203" pitchFamily="34" charset="0"/>
                <a:cs typeface="Lato" panose="020F0502020204030203" pitchFamily="34" charset="0"/>
              </a:rPr>
              <a:t>Title:</a:t>
            </a:r>
            <a:br>
              <a:rPr lang="en-US" sz="4800" i="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4800" i="1" dirty="0">
                <a:latin typeface="Lato" panose="020F0502020204030203" pitchFamily="34" charset="0"/>
                <a:cs typeface="Lato" panose="020F0502020204030203" pitchFamily="34" charset="0"/>
              </a:rPr>
              <a:t>Subtitle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CC65A21-D3FE-490E-8B5E-098C26117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19038" y="29678799"/>
            <a:ext cx="2810933" cy="2294467"/>
          </a:xfrm>
          <a:prstGeom prst="rect">
            <a:avLst/>
          </a:prstGeom>
        </p:spPr>
      </p:pic>
      <p:sp>
        <p:nvSpPr>
          <p:cNvPr id="21" name="Graphic 18">
            <a:extLst>
              <a:ext uri="{FF2B5EF4-FFF2-40B4-BE49-F238E27FC236}">
                <a16:creationId xmlns:a16="http://schemas.microsoft.com/office/drawing/2014/main" id="{DF6CD646-5E36-42FB-96E3-FEB08C25F063}"/>
              </a:ext>
            </a:extLst>
          </p:cNvPr>
          <p:cNvSpPr/>
          <p:nvPr/>
        </p:nvSpPr>
        <p:spPr>
          <a:xfrm>
            <a:off x="522537" y="4129058"/>
            <a:ext cx="320382" cy="297952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52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B90C9B-D4AD-460A-B9D2-373D7106E3F2}"/>
              </a:ext>
            </a:extLst>
          </p:cNvPr>
          <p:cNvSpPr/>
          <p:nvPr/>
        </p:nvSpPr>
        <p:spPr>
          <a:xfrm>
            <a:off x="907943" y="3858447"/>
            <a:ext cx="6993453" cy="7481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91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PRESENTER:</a:t>
            </a:r>
            <a:r>
              <a:rPr lang="en-US" sz="3911" b="1" dirty="0">
                <a:latin typeface="Lato Black" panose="020F0A02020204030203" pitchFamily="34" charset="0"/>
                <a:cs typeface="Arial" panose="020B0604020202020204" pitchFamily="34" charset="0"/>
              </a:rPr>
              <a:t> </a:t>
            </a:r>
            <a:r>
              <a:rPr lang="en-US" sz="3911" b="1" dirty="0">
                <a:highlight>
                  <a:srgbClr val="FFC107"/>
                </a:highlight>
                <a:latin typeface="Lato Black" panose="020F0A02020204030203" pitchFamily="34" charset="0"/>
                <a:cs typeface="Arial" panose="020B0604020202020204" pitchFamily="34" charset="0"/>
              </a:rPr>
              <a:t>Leeroy</a:t>
            </a:r>
            <a:r>
              <a:rPr lang="en-US" sz="3911" b="1" dirty="0">
                <a:latin typeface="Lato Black" panose="020F0A02020204030203" pitchFamily="34" charset="0"/>
                <a:cs typeface="Arial" panose="020B0604020202020204" pitchFamily="34" charset="0"/>
              </a:rPr>
              <a:t> </a:t>
            </a:r>
            <a:r>
              <a:rPr lang="en-US" sz="3911" dirty="0">
                <a:latin typeface="Lato" panose="020F0502020204030203" pitchFamily="34" charset="0"/>
                <a:cs typeface="Arial" panose="020B0604020202020204" pitchFamily="34" charset="0"/>
              </a:rPr>
              <a:t>Jenkins</a:t>
            </a:r>
            <a:endParaRPr lang="en-US" sz="3911" b="1" dirty="0">
              <a:latin typeface="Lato Black" panose="020F0A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FA279A-88BC-4A1B-BE2E-44F432101BC6}"/>
              </a:ext>
            </a:extLst>
          </p:cNvPr>
          <p:cNvSpPr txBox="1"/>
          <p:nvPr/>
        </p:nvSpPr>
        <p:spPr>
          <a:xfrm>
            <a:off x="36856135" y="26453934"/>
            <a:ext cx="6682064" cy="189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3911" dirty="0">
                <a:latin typeface="Lato" panose="020F0502020204030203" pitchFamily="34" charset="0"/>
                <a:cs typeface="Lato" panose="020F0502020204030203" pitchFamily="34" charset="0"/>
              </a:rPr>
              <a:t>Leeroy</a:t>
            </a:r>
            <a:r>
              <a:rPr lang="en-US" sz="3911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911" dirty="0">
                <a:latin typeface="Lato" panose="020F0502020204030203" pitchFamily="34" charset="0"/>
                <a:cs typeface="Lato" panose="020F0502020204030203" pitchFamily="34" charset="0"/>
              </a:rPr>
              <a:t>Jenkins, author2, </a:t>
            </a:r>
            <a:br>
              <a:rPr lang="en-US" sz="391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3911" dirty="0">
                <a:latin typeface="Lato" panose="020F0502020204030203" pitchFamily="34" charset="0"/>
                <a:cs typeface="Lato" panose="020F0502020204030203" pitchFamily="34" charset="0"/>
              </a:rPr>
              <a:t>author3, author4, author5, author6, author7, author42</a:t>
            </a:r>
            <a:endParaRPr lang="en-US" sz="3911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Graphic 18">
            <a:extLst>
              <a:ext uri="{FF2B5EF4-FFF2-40B4-BE49-F238E27FC236}">
                <a16:creationId xmlns:a16="http://schemas.microsoft.com/office/drawing/2014/main" id="{1726A8DA-9186-4C79-926E-2D1215AE14D2}"/>
              </a:ext>
            </a:extLst>
          </p:cNvPr>
          <p:cNvSpPr/>
          <p:nvPr/>
        </p:nvSpPr>
        <p:spPr>
          <a:xfrm>
            <a:off x="36419038" y="26632748"/>
            <a:ext cx="320382" cy="297952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5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ABFCD2-5942-408A-B870-6949ADD04A63}"/>
              </a:ext>
            </a:extLst>
          </p:cNvPr>
          <p:cNvSpPr txBox="1"/>
          <p:nvPr/>
        </p:nvSpPr>
        <p:spPr>
          <a:xfrm>
            <a:off x="36557964" y="2334534"/>
            <a:ext cx="6810700" cy="8792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ato" panose="020F0502020204030203" pitchFamily="34" charset="0"/>
                <a:cs typeface="Arial" panose="020B0604020202020204" pitchFamily="34" charset="0"/>
              </a:rPr>
              <a:t>AMMO BAR</a:t>
            </a:r>
          </a:p>
          <a:p>
            <a:endParaRPr lang="en-US" sz="48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r>
              <a:rPr lang="en-US" sz="4267" b="1" dirty="0">
                <a:latin typeface="Lato" panose="020F0502020204030203" pitchFamily="34" charset="0"/>
                <a:cs typeface="Arial" panose="020B0604020202020204" pitchFamily="34" charset="0"/>
              </a:rPr>
              <a:t>Delete this and replace it with your…</a:t>
            </a:r>
          </a:p>
          <a:p>
            <a:pPr marL="1016013" indent="-1016013">
              <a:buFont typeface="Arial" panose="020B0604020202020204" pitchFamily="34" charset="0"/>
              <a:buChar char="•"/>
            </a:pPr>
            <a:r>
              <a:rPr lang="en-US" sz="4267" dirty="0">
                <a:latin typeface="Lato" panose="020F0502020204030203" pitchFamily="34" charset="0"/>
                <a:cs typeface="Arial" panose="020B0604020202020204" pitchFamily="34" charset="0"/>
              </a:rPr>
              <a:t>Extra Graphs</a:t>
            </a:r>
          </a:p>
          <a:p>
            <a:pPr marL="1016013" indent="-1016013">
              <a:buFont typeface="Arial" panose="020B0604020202020204" pitchFamily="34" charset="0"/>
              <a:buChar char="•"/>
            </a:pPr>
            <a:r>
              <a:rPr lang="en-US" sz="4267" dirty="0">
                <a:latin typeface="Lato" panose="020F0502020204030203" pitchFamily="34" charset="0"/>
                <a:cs typeface="Arial" panose="020B0604020202020204" pitchFamily="34" charset="0"/>
              </a:rPr>
              <a:t>Extra Correlation tables</a:t>
            </a:r>
          </a:p>
          <a:p>
            <a:pPr marL="1016013" indent="-1016013">
              <a:buFont typeface="Arial" panose="020B0604020202020204" pitchFamily="34" charset="0"/>
              <a:buChar char="•"/>
            </a:pPr>
            <a:r>
              <a:rPr lang="en-US" sz="4267" dirty="0">
                <a:latin typeface="Lato" panose="020F0502020204030203" pitchFamily="34" charset="0"/>
                <a:cs typeface="Arial" panose="020B0604020202020204" pitchFamily="34" charset="0"/>
              </a:rPr>
              <a:t>Extra Figures</a:t>
            </a:r>
          </a:p>
          <a:p>
            <a:pPr marL="1016013" indent="-1016013">
              <a:buFont typeface="Arial" panose="020B0604020202020204" pitchFamily="34" charset="0"/>
              <a:buChar char="•"/>
            </a:pPr>
            <a:r>
              <a:rPr lang="en-US" sz="4267" dirty="0">
                <a:latin typeface="Lato" panose="020F0502020204030203" pitchFamily="34" charset="0"/>
                <a:cs typeface="Arial" panose="020B0604020202020204" pitchFamily="34" charset="0"/>
              </a:rPr>
              <a:t>Extra nuance that you’re worried about leaving out.</a:t>
            </a:r>
          </a:p>
          <a:p>
            <a:pPr marL="1016013" indent="-1016013">
              <a:buFont typeface="Arial" panose="020B0604020202020204" pitchFamily="34" charset="0"/>
              <a:buChar char="•"/>
            </a:pPr>
            <a:r>
              <a:rPr lang="en-US" sz="4267" b="1" dirty="0">
                <a:latin typeface="Lato" panose="020F0502020204030203" pitchFamily="34" charset="0"/>
                <a:cs typeface="Arial" panose="020B0604020202020204" pitchFamily="34" charset="0"/>
              </a:rPr>
              <a:t>Keep it messy!</a:t>
            </a:r>
            <a:r>
              <a:rPr lang="en-US" sz="4267" dirty="0">
                <a:latin typeface="Lato" panose="020F0502020204030203" pitchFamily="34" charset="0"/>
                <a:cs typeface="Arial" panose="020B0604020202020204" pitchFamily="34" charset="0"/>
              </a:rPr>
              <a:t> This section is just for you.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C8114FE0-2B1E-429D-9EB4-36FB4970D2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2200" y="28874786"/>
            <a:ext cx="3536497" cy="425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75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3F0A63-7DBA-4862-8ADB-634BE2082DC4}"/>
              </a:ext>
            </a:extLst>
          </p:cNvPr>
          <p:cNvSpPr txBox="1"/>
          <p:nvPr/>
        </p:nvSpPr>
        <p:spPr>
          <a:xfrm>
            <a:off x="8436429" y="0"/>
            <a:ext cx="26974800" cy="32918400"/>
          </a:xfrm>
          <a:prstGeom prst="rect">
            <a:avLst/>
          </a:prstGeom>
          <a:solidFill>
            <a:srgbClr val="EB662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B6D61B-B0C1-41B4-91D3-8A4338C302FE}"/>
              </a:ext>
            </a:extLst>
          </p:cNvPr>
          <p:cNvSpPr txBox="1">
            <a:spLocks/>
          </p:cNvSpPr>
          <p:nvPr/>
        </p:nvSpPr>
        <p:spPr>
          <a:xfrm>
            <a:off x="8436429" y="6443810"/>
            <a:ext cx="26974800" cy="11097741"/>
          </a:xfrm>
          <a:prstGeom prst="rect">
            <a:avLst/>
          </a:prstGeom>
        </p:spPr>
        <p:txBody>
          <a:bodyPr vert="horz" lIns="914400" rIns="914400" anchor="t">
            <a:noAutofit/>
          </a:bodyPr>
          <a:lstStyle>
            <a:lvl1pPr algn="ctr" defTabSz="3260725" rtl="0" eaLnBrk="0" fontAlgn="base" hangingPunct="0">
              <a:spcBef>
                <a:spcPct val="0"/>
              </a:spcBef>
              <a:spcAft>
                <a:spcPct val="0"/>
              </a:spcAft>
              <a:defRPr sz="15800">
                <a:solidFill>
                  <a:schemeClr val="tx2"/>
                </a:solidFill>
                <a:latin typeface="+mj-lt"/>
                <a:ea typeface="ＭＳ Ｐゴシック" pitchFamily="34" charset="-128"/>
                <a:cs typeface="+mj-cs"/>
              </a:defRPr>
            </a:lvl1pPr>
            <a:lvl2pPr algn="ctr" defTabSz="3260725" rtl="0" eaLnBrk="0" fontAlgn="base" hangingPunct="0">
              <a:spcBef>
                <a:spcPct val="0"/>
              </a:spcBef>
              <a:spcAft>
                <a:spcPct val="0"/>
              </a:spcAft>
              <a:defRPr sz="158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2pPr>
            <a:lvl3pPr algn="ctr" defTabSz="3260725" rtl="0" eaLnBrk="0" fontAlgn="base" hangingPunct="0">
              <a:spcBef>
                <a:spcPct val="0"/>
              </a:spcBef>
              <a:spcAft>
                <a:spcPct val="0"/>
              </a:spcAft>
              <a:defRPr sz="158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3pPr>
            <a:lvl4pPr algn="ctr" defTabSz="3260725" rtl="0" eaLnBrk="0" fontAlgn="base" hangingPunct="0">
              <a:spcBef>
                <a:spcPct val="0"/>
              </a:spcBef>
              <a:spcAft>
                <a:spcPct val="0"/>
              </a:spcAft>
              <a:defRPr sz="158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4pPr>
            <a:lvl5pPr algn="ctr" defTabSz="3260725" rtl="0" eaLnBrk="0" fontAlgn="base" hangingPunct="0">
              <a:spcBef>
                <a:spcPct val="0"/>
              </a:spcBef>
              <a:spcAft>
                <a:spcPct val="0"/>
              </a:spcAft>
              <a:defRPr sz="158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5pPr>
            <a:lvl6pPr marL="1290584" algn="ctr" defTabSz="3262310" rtl="0" fontAlgn="base">
              <a:spcBef>
                <a:spcPct val="0"/>
              </a:spcBef>
              <a:spcAft>
                <a:spcPct val="0"/>
              </a:spcAft>
              <a:defRPr sz="15808">
                <a:solidFill>
                  <a:schemeClr val="tx2"/>
                </a:solidFill>
                <a:latin typeface="Arial" charset="0"/>
              </a:defRPr>
            </a:lvl6pPr>
            <a:lvl7pPr marL="2581168" algn="ctr" defTabSz="3262310" rtl="0" fontAlgn="base">
              <a:spcBef>
                <a:spcPct val="0"/>
              </a:spcBef>
              <a:spcAft>
                <a:spcPct val="0"/>
              </a:spcAft>
              <a:defRPr sz="15808">
                <a:solidFill>
                  <a:schemeClr val="tx2"/>
                </a:solidFill>
                <a:latin typeface="Arial" charset="0"/>
              </a:defRPr>
            </a:lvl7pPr>
            <a:lvl8pPr marL="3871752" algn="ctr" defTabSz="3262310" rtl="0" fontAlgn="base">
              <a:spcBef>
                <a:spcPct val="0"/>
              </a:spcBef>
              <a:spcAft>
                <a:spcPct val="0"/>
              </a:spcAft>
              <a:defRPr sz="15808">
                <a:solidFill>
                  <a:schemeClr val="tx2"/>
                </a:solidFill>
                <a:latin typeface="Arial" charset="0"/>
              </a:defRPr>
            </a:lvl8pPr>
            <a:lvl9pPr marL="5162337" algn="ctr" defTabSz="3262310" rtl="0" fontAlgn="base">
              <a:spcBef>
                <a:spcPct val="0"/>
              </a:spcBef>
              <a:spcAft>
                <a:spcPct val="0"/>
              </a:spcAft>
              <a:defRPr sz="15808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3600" b="1" kern="0" dirty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Main finding goes here</a:t>
            </a:r>
            <a:r>
              <a:rPr lang="en-US" sz="13600" kern="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, translated into </a:t>
            </a:r>
            <a:r>
              <a:rPr lang="en-US" sz="13600" kern="0" dirty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plain English</a:t>
            </a:r>
            <a:r>
              <a:rPr lang="en-US" sz="13600" kern="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. </a:t>
            </a:r>
            <a:r>
              <a:rPr lang="en-US" sz="13600" kern="0" dirty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Emphasize</a:t>
            </a:r>
            <a:r>
              <a:rPr lang="en-US" sz="13600" kern="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 the important words.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9716E5A-FCF1-45DF-A825-5B357A11F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19135" y="24586995"/>
            <a:ext cx="4576921" cy="4576921"/>
          </a:xfrm>
          <a:prstGeom prst="rect">
            <a:avLst/>
          </a:prstGeom>
        </p:spPr>
      </p:pic>
      <p:sp>
        <p:nvSpPr>
          <p:cNvPr id="11" name="Graphic 7">
            <a:extLst>
              <a:ext uri="{FF2B5EF4-FFF2-40B4-BE49-F238E27FC236}">
                <a16:creationId xmlns:a16="http://schemas.microsoft.com/office/drawing/2014/main" id="{6A914F07-9B81-4F27-AA77-A20809DD98D8}"/>
              </a:ext>
            </a:extLst>
          </p:cNvPr>
          <p:cNvSpPr/>
          <p:nvPr/>
        </p:nvSpPr>
        <p:spPr>
          <a:xfrm>
            <a:off x="17812662" y="25909266"/>
            <a:ext cx="1117158" cy="1932381"/>
          </a:xfrm>
          <a:custGeom>
            <a:avLst/>
            <a:gdLst>
              <a:gd name="connsiteX0" fmla="*/ 321256 w 2089376"/>
              <a:gd name="connsiteY0" fmla="*/ 0 h 3614056"/>
              <a:gd name="connsiteX1" fmla="*/ 0 w 2089376"/>
              <a:gd name="connsiteY1" fmla="*/ 321256 h 3614056"/>
              <a:gd name="connsiteX2" fmla="*/ 0 w 2089376"/>
              <a:gd name="connsiteY2" fmla="*/ 3292801 h 3614056"/>
              <a:gd name="connsiteX3" fmla="*/ 321256 w 2089376"/>
              <a:gd name="connsiteY3" fmla="*/ 3614057 h 3614056"/>
              <a:gd name="connsiteX4" fmla="*/ 1815047 w 2089376"/>
              <a:gd name="connsiteY4" fmla="*/ 3614057 h 3614056"/>
              <a:gd name="connsiteX5" fmla="*/ 2136303 w 2089376"/>
              <a:gd name="connsiteY5" fmla="*/ 3292801 h 3614056"/>
              <a:gd name="connsiteX6" fmla="*/ 2136303 w 2089376"/>
              <a:gd name="connsiteY6" fmla="*/ 321256 h 3614056"/>
              <a:gd name="connsiteX7" fmla="*/ 1815047 w 2089376"/>
              <a:gd name="connsiteY7" fmla="*/ 0 h 3614056"/>
              <a:gd name="connsiteX8" fmla="*/ 321256 w 2089376"/>
              <a:gd name="connsiteY8" fmla="*/ 0 h 3614056"/>
              <a:gd name="connsiteX9" fmla="*/ 889115 w 2089376"/>
              <a:gd name="connsiteY9" fmla="*/ 309397 h 3614056"/>
              <a:gd name="connsiteX10" fmla="*/ 1247302 w 2089376"/>
              <a:gd name="connsiteY10" fmla="*/ 309397 h 3614056"/>
              <a:gd name="connsiteX11" fmla="*/ 1289936 w 2089376"/>
              <a:gd name="connsiteY11" fmla="*/ 369650 h 3614056"/>
              <a:gd name="connsiteX12" fmla="*/ 1247302 w 2089376"/>
              <a:gd name="connsiteY12" fmla="*/ 429903 h 3614056"/>
              <a:gd name="connsiteX13" fmla="*/ 889115 w 2089376"/>
              <a:gd name="connsiteY13" fmla="*/ 429903 h 3614056"/>
              <a:gd name="connsiteX14" fmla="*/ 846480 w 2089376"/>
              <a:gd name="connsiteY14" fmla="*/ 369650 h 3614056"/>
              <a:gd name="connsiteX15" fmla="*/ 889115 w 2089376"/>
              <a:gd name="connsiteY15" fmla="*/ 309397 h 3614056"/>
              <a:gd name="connsiteX16" fmla="*/ 176468 w 2089376"/>
              <a:gd name="connsiteY16" fmla="*/ 738905 h 3614056"/>
              <a:gd name="connsiteX17" fmla="*/ 1959892 w 2089376"/>
              <a:gd name="connsiteY17" fmla="*/ 738905 h 3614056"/>
              <a:gd name="connsiteX18" fmla="*/ 1959892 w 2089376"/>
              <a:gd name="connsiteY18" fmla="*/ 2875208 h 3614056"/>
              <a:gd name="connsiteX19" fmla="*/ 176468 w 2089376"/>
              <a:gd name="connsiteY19" fmla="*/ 2875208 h 3614056"/>
              <a:gd name="connsiteX20" fmla="*/ 176468 w 2089376"/>
              <a:gd name="connsiteY20" fmla="*/ 738905 h 3614056"/>
              <a:gd name="connsiteX21" fmla="*/ 1068180 w 2089376"/>
              <a:gd name="connsiteY21" fmla="*/ 3045747 h 3614056"/>
              <a:gd name="connsiteX22" fmla="*/ 1068180 w 2089376"/>
              <a:gd name="connsiteY22" fmla="*/ 3045747 h 3614056"/>
              <a:gd name="connsiteX23" fmla="*/ 1267066 w 2089376"/>
              <a:gd name="connsiteY23" fmla="*/ 3244633 h 3614056"/>
              <a:gd name="connsiteX24" fmla="*/ 1267066 w 2089376"/>
              <a:gd name="connsiteY24" fmla="*/ 3244633 h 3614056"/>
              <a:gd name="connsiteX25" fmla="*/ 1267066 w 2089376"/>
              <a:gd name="connsiteY25" fmla="*/ 3244633 h 3614056"/>
              <a:gd name="connsiteX26" fmla="*/ 1267066 w 2089376"/>
              <a:gd name="connsiteY26" fmla="*/ 3244633 h 3614056"/>
              <a:gd name="connsiteX27" fmla="*/ 1068180 w 2089376"/>
              <a:gd name="connsiteY27" fmla="*/ 3443519 h 3614056"/>
              <a:gd name="connsiteX28" fmla="*/ 1068180 w 2089376"/>
              <a:gd name="connsiteY28" fmla="*/ 3443519 h 3614056"/>
              <a:gd name="connsiteX29" fmla="*/ 1068180 w 2089376"/>
              <a:gd name="connsiteY29" fmla="*/ 3443519 h 3614056"/>
              <a:gd name="connsiteX30" fmla="*/ 1068180 w 2089376"/>
              <a:gd name="connsiteY30" fmla="*/ 3443519 h 3614056"/>
              <a:gd name="connsiteX31" fmla="*/ 869294 w 2089376"/>
              <a:gd name="connsiteY31" fmla="*/ 3244633 h 3614056"/>
              <a:gd name="connsiteX32" fmla="*/ 869294 w 2089376"/>
              <a:gd name="connsiteY32" fmla="*/ 3244633 h 3614056"/>
              <a:gd name="connsiteX33" fmla="*/ 869294 w 2089376"/>
              <a:gd name="connsiteY33" fmla="*/ 3244633 h 3614056"/>
              <a:gd name="connsiteX34" fmla="*/ 869294 w 2089376"/>
              <a:gd name="connsiteY34" fmla="*/ 3244633 h 3614056"/>
              <a:gd name="connsiteX35" fmla="*/ 1068180 w 2089376"/>
              <a:gd name="connsiteY35" fmla="*/ 3045747 h 3614056"/>
              <a:gd name="connsiteX36" fmla="*/ 1068180 w 2089376"/>
              <a:gd name="connsiteY36" fmla="*/ 3045747 h 3614056"/>
              <a:gd name="connsiteX37" fmla="*/ 1068180 w 2089376"/>
              <a:gd name="connsiteY37" fmla="*/ 3045747 h 36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rgbClr val="B9D9EB"/>
          </a:solidFill>
          <a:ln w="564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5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E3CCB-B3D7-4851-9F10-196B92FE8D0C}"/>
              </a:ext>
            </a:extLst>
          </p:cNvPr>
          <p:cNvSpPr txBox="1"/>
          <p:nvPr/>
        </p:nvSpPr>
        <p:spPr>
          <a:xfrm>
            <a:off x="19306853" y="25997207"/>
            <a:ext cx="7179897" cy="140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>
                <a:solidFill>
                  <a:srgbClr val="B9D9EB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Take a picture</a:t>
            </a:r>
            <a:r>
              <a:rPr lang="en-US" sz="4267" dirty="0">
                <a:solidFill>
                  <a:srgbClr val="B9D9EB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to </a:t>
            </a:r>
            <a:br>
              <a:rPr lang="en-US" sz="4267" dirty="0">
                <a:solidFill>
                  <a:srgbClr val="B9D9EB"/>
                </a:solidFill>
                <a:latin typeface="Lato" panose="020F0502020204030203" pitchFamily="34" charset="0"/>
                <a:cs typeface="Arial" panose="020B0604020202020204" pitchFamily="34" charset="0"/>
              </a:rPr>
            </a:br>
            <a:r>
              <a:rPr lang="en-US" sz="4267" dirty="0">
                <a:solidFill>
                  <a:srgbClr val="B9D9EB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download</a:t>
            </a:r>
            <a:r>
              <a:rPr lang="en-US" sz="4267" dirty="0">
                <a:solidFill>
                  <a:srgbClr val="B9D9EB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the</a:t>
            </a:r>
            <a:r>
              <a:rPr lang="en-US" sz="4267" b="1" dirty="0">
                <a:solidFill>
                  <a:srgbClr val="B9D9EB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4267" dirty="0">
                <a:solidFill>
                  <a:srgbClr val="B9D9EB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full paper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55BAF-C385-4492-A9FC-32381D064F04}"/>
              </a:ext>
            </a:extLst>
          </p:cNvPr>
          <p:cNvCxnSpPr>
            <a:cxnSpLocks/>
          </p:cNvCxnSpPr>
          <p:nvPr/>
        </p:nvCxnSpPr>
        <p:spPr>
          <a:xfrm flipH="1">
            <a:off x="16574285" y="26803752"/>
            <a:ext cx="1153301" cy="0"/>
          </a:xfrm>
          <a:prstGeom prst="straightConnector1">
            <a:avLst/>
          </a:prstGeom>
          <a:ln w="66675">
            <a:solidFill>
              <a:srgbClr val="B9D9EB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13982A0-69CB-45AD-A5F2-E7F4BB7E86EB}"/>
              </a:ext>
            </a:extLst>
          </p:cNvPr>
          <p:cNvSpPr/>
          <p:nvPr/>
        </p:nvSpPr>
        <p:spPr bwMode="auto">
          <a:xfrm>
            <a:off x="-1" y="0"/>
            <a:ext cx="8436429" cy="32918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6654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20FE60-407F-4C94-8E81-E6399E6D12A5}"/>
              </a:ext>
            </a:extLst>
          </p:cNvPr>
          <p:cNvSpPr/>
          <p:nvPr/>
        </p:nvSpPr>
        <p:spPr bwMode="auto">
          <a:xfrm>
            <a:off x="35411229" y="0"/>
            <a:ext cx="8436429" cy="32918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6654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FBC680-5EB5-4736-8139-1CFE40D00A10}"/>
              </a:ext>
            </a:extLst>
          </p:cNvPr>
          <p:cNvSpPr txBox="1"/>
          <p:nvPr/>
        </p:nvSpPr>
        <p:spPr>
          <a:xfrm>
            <a:off x="457200" y="5768892"/>
            <a:ext cx="7010400" cy="14811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>
                <a:latin typeface="Lato Black" panose="020F0A02020204030203" pitchFamily="34" charset="0"/>
                <a:cs typeface="Arial" panose="020B0604020202020204" pitchFamily="34" charset="0"/>
              </a:rPr>
              <a:t>INTRO: </a:t>
            </a:r>
          </a:p>
          <a:p>
            <a:pPr marL="508006" indent="-508006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Who cares?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 Explain why your study matters in the fastest, most brutal way possible (feel free to add graphics!).</a:t>
            </a:r>
            <a:endParaRPr lang="en-US" sz="32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200" b="1" dirty="0">
                <a:solidFill>
                  <a:srgbClr val="8C1616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METHODS</a:t>
            </a:r>
          </a:p>
          <a:p>
            <a:pPr marL="660408" indent="-660408">
              <a:lnSpc>
                <a:spcPct val="120000"/>
              </a:lnSpc>
              <a:buFont typeface="+mj-lt"/>
              <a:buAutoNum type="arabicPeriod"/>
            </a:pP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How did you find this?</a:t>
            </a:r>
          </a:p>
          <a:p>
            <a:pPr marL="660408" indent="-660408">
              <a:lnSpc>
                <a:spcPct val="120000"/>
              </a:lnSpc>
              <a:buFont typeface="+mj-lt"/>
              <a:buAutoNum type="arabicPeriod"/>
            </a:pP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Collected [what] from [population]</a:t>
            </a:r>
          </a:p>
          <a:p>
            <a:pPr marL="660408" indent="-660408">
              <a:lnSpc>
                <a:spcPct val="120000"/>
              </a:lnSpc>
              <a:buFont typeface="+mj-lt"/>
              <a:buAutoNum type="arabicPeriod"/>
            </a:pP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How you tested it.</a:t>
            </a:r>
          </a:p>
          <a:p>
            <a:pPr marL="660408" indent="-660408">
              <a:lnSpc>
                <a:spcPct val="120000"/>
              </a:lnSpc>
              <a:buFont typeface="+mj-lt"/>
              <a:buAutoNum type="arabicPeriod"/>
            </a:pP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Illustrate your methods if you can!</a:t>
            </a: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200" b="1" dirty="0">
                <a:latin typeface="Lato Black" panose="020F0A02020204030203" pitchFamily="34" charset="0"/>
                <a:cs typeface="Arial" panose="020B0604020202020204" pitchFamily="34" charset="0"/>
              </a:rPr>
              <a:t>RESULTS</a:t>
            </a:r>
          </a:p>
          <a:p>
            <a:pPr marL="508006" indent="-508006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Graph/table with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essential results only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.</a:t>
            </a:r>
          </a:p>
          <a:p>
            <a:pPr marL="508006" indent="-508006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All the other correlations in the ammo bar.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BB048A-349B-4264-9936-4C9C0C5C310A}"/>
              </a:ext>
            </a:extLst>
          </p:cNvPr>
          <p:cNvSpPr txBox="1"/>
          <p:nvPr/>
        </p:nvSpPr>
        <p:spPr>
          <a:xfrm>
            <a:off x="520166" y="2334534"/>
            <a:ext cx="6810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Lato" panose="020F0502020204030203" pitchFamily="34" charset="0"/>
                <a:cs typeface="Lato" panose="020F0502020204030203" pitchFamily="34" charset="0"/>
              </a:rPr>
              <a:t>Title:</a:t>
            </a:r>
            <a:br>
              <a:rPr lang="en-US" sz="4800" i="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4800" i="1" dirty="0">
                <a:latin typeface="Lato" panose="020F0502020204030203" pitchFamily="34" charset="0"/>
                <a:cs typeface="Lato" panose="020F0502020204030203" pitchFamily="34" charset="0"/>
              </a:rPr>
              <a:t>Subtitle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CC65A21-D3FE-490E-8B5E-098C26117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19038" y="29678799"/>
            <a:ext cx="2810933" cy="2294467"/>
          </a:xfrm>
          <a:prstGeom prst="rect">
            <a:avLst/>
          </a:prstGeom>
        </p:spPr>
      </p:pic>
      <p:sp>
        <p:nvSpPr>
          <p:cNvPr id="21" name="Graphic 18">
            <a:extLst>
              <a:ext uri="{FF2B5EF4-FFF2-40B4-BE49-F238E27FC236}">
                <a16:creationId xmlns:a16="http://schemas.microsoft.com/office/drawing/2014/main" id="{DF6CD646-5E36-42FB-96E3-FEB08C25F063}"/>
              </a:ext>
            </a:extLst>
          </p:cNvPr>
          <p:cNvSpPr/>
          <p:nvPr/>
        </p:nvSpPr>
        <p:spPr>
          <a:xfrm>
            <a:off x="522537" y="4129058"/>
            <a:ext cx="320382" cy="297952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52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B90C9B-D4AD-460A-B9D2-373D7106E3F2}"/>
              </a:ext>
            </a:extLst>
          </p:cNvPr>
          <p:cNvSpPr/>
          <p:nvPr/>
        </p:nvSpPr>
        <p:spPr>
          <a:xfrm>
            <a:off x="907943" y="3858447"/>
            <a:ext cx="6993453" cy="7481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91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PRESENTER:</a:t>
            </a:r>
            <a:r>
              <a:rPr lang="en-US" sz="3911" b="1" dirty="0">
                <a:latin typeface="Lato Black" panose="020F0A02020204030203" pitchFamily="34" charset="0"/>
                <a:cs typeface="Arial" panose="020B0604020202020204" pitchFamily="34" charset="0"/>
              </a:rPr>
              <a:t> </a:t>
            </a:r>
            <a:r>
              <a:rPr lang="en-US" sz="3911" b="1" dirty="0">
                <a:highlight>
                  <a:srgbClr val="FFC107"/>
                </a:highlight>
                <a:latin typeface="Lato Black" panose="020F0A02020204030203" pitchFamily="34" charset="0"/>
                <a:cs typeface="Arial" panose="020B0604020202020204" pitchFamily="34" charset="0"/>
              </a:rPr>
              <a:t>Leeroy</a:t>
            </a:r>
            <a:r>
              <a:rPr lang="en-US" sz="3911" b="1" dirty="0">
                <a:latin typeface="Lato Black" panose="020F0A02020204030203" pitchFamily="34" charset="0"/>
                <a:cs typeface="Arial" panose="020B0604020202020204" pitchFamily="34" charset="0"/>
              </a:rPr>
              <a:t> </a:t>
            </a:r>
            <a:r>
              <a:rPr lang="en-US" sz="3911" dirty="0">
                <a:latin typeface="Lato" panose="020F0502020204030203" pitchFamily="34" charset="0"/>
                <a:cs typeface="Arial" panose="020B0604020202020204" pitchFamily="34" charset="0"/>
              </a:rPr>
              <a:t>Jenkins</a:t>
            </a:r>
            <a:endParaRPr lang="en-US" sz="3911" b="1" dirty="0">
              <a:latin typeface="Lato Black" panose="020F0A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FA279A-88BC-4A1B-BE2E-44F432101BC6}"/>
              </a:ext>
            </a:extLst>
          </p:cNvPr>
          <p:cNvSpPr txBox="1"/>
          <p:nvPr/>
        </p:nvSpPr>
        <p:spPr>
          <a:xfrm>
            <a:off x="36856135" y="26453934"/>
            <a:ext cx="6682064" cy="189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3911" dirty="0">
                <a:latin typeface="Lato" panose="020F0502020204030203" pitchFamily="34" charset="0"/>
                <a:cs typeface="Lato" panose="020F0502020204030203" pitchFamily="34" charset="0"/>
              </a:rPr>
              <a:t>Leeroy</a:t>
            </a:r>
            <a:r>
              <a:rPr lang="en-US" sz="3911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911" dirty="0">
                <a:latin typeface="Lato" panose="020F0502020204030203" pitchFamily="34" charset="0"/>
                <a:cs typeface="Lato" panose="020F0502020204030203" pitchFamily="34" charset="0"/>
              </a:rPr>
              <a:t>Jenkins, author2, </a:t>
            </a:r>
            <a:br>
              <a:rPr lang="en-US" sz="391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3911" dirty="0">
                <a:latin typeface="Lato" panose="020F0502020204030203" pitchFamily="34" charset="0"/>
                <a:cs typeface="Lato" panose="020F0502020204030203" pitchFamily="34" charset="0"/>
              </a:rPr>
              <a:t>author3, author4, author5, author6, author7, author42</a:t>
            </a:r>
            <a:endParaRPr lang="en-US" sz="3911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Graphic 18">
            <a:extLst>
              <a:ext uri="{FF2B5EF4-FFF2-40B4-BE49-F238E27FC236}">
                <a16:creationId xmlns:a16="http://schemas.microsoft.com/office/drawing/2014/main" id="{1726A8DA-9186-4C79-926E-2D1215AE14D2}"/>
              </a:ext>
            </a:extLst>
          </p:cNvPr>
          <p:cNvSpPr/>
          <p:nvPr/>
        </p:nvSpPr>
        <p:spPr>
          <a:xfrm>
            <a:off x="36419038" y="26632748"/>
            <a:ext cx="320382" cy="297952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5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ABFCD2-5942-408A-B870-6949ADD04A63}"/>
              </a:ext>
            </a:extLst>
          </p:cNvPr>
          <p:cNvSpPr txBox="1"/>
          <p:nvPr/>
        </p:nvSpPr>
        <p:spPr>
          <a:xfrm>
            <a:off x="36557964" y="2334534"/>
            <a:ext cx="6810700" cy="8792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ato" panose="020F0502020204030203" pitchFamily="34" charset="0"/>
                <a:cs typeface="Arial" panose="020B0604020202020204" pitchFamily="34" charset="0"/>
              </a:rPr>
              <a:t>AMMO BAR</a:t>
            </a:r>
          </a:p>
          <a:p>
            <a:endParaRPr lang="en-US" sz="48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r>
              <a:rPr lang="en-US" sz="4267" b="1" dirty="0">
                <a:latin typeface="Lato" panose="020F0502020204030203" pitchFamily="34" charset="0"/>
                <a:cs typeface="Arial" panose="020B0604020202020204" pitchFamily="34" charset="0"/>
              </a:rPr>
              <a:t>Delete this and replace it with your…</a:t>
            </a:r>
          </a:p>
          <a:p>
            <a:pPr marL="1016013" indent="-1016013">
              <a:buFont typeface="Arial" panose="020B0604020202020204" pitchFamily="34" charset="0"/>
              <a:buChar char="•"/>
            </a:pPr>
            <a:r>
              <a:rPr lang="en-US" sz="4267" dirty="0">
                <a:latin typeface="Lato" panose="020F0502020204030203" pitchFamily="34" charset="0"/>
                <a:cs typeface="Arial" panose="020B0604020202020204" pitchFamily="34" charset="0"/>
              </a:rPr>
              <a:t>Extra Graphs</a:t>
            </a:r>
          </a:p>
          <a:p>
            <a:pPr marL="1016013" indent="-1016013">
              <a:buFont typeface="Arial" panose="020B0604020202020204" pitchFamily="34" charset="0"/>
              <a:buChar char="•"/>
            </a:pPr>
            <a:r>
              <a:rPr lang="en-US" sz="4267" dirty="0">
                <a:latin typeface="Lato" panose="020F0502020204030203" pitchFamily="34" charset="0"/>
                <a:cs typeface="Arial" panose="020B0604020202020204" pitchFamily="34" charset="0"/>
              </a:rPr>
              <a:t>Extra Correlation tables</a:t>
            </a:r>
          </a:p>
          <a:p>
            <a:pPr marL="1016013" indent="-1016013">
              <a:buFont typeface="Arial" panose="020B0604020202020204" pitchFamily="34" charset="0"/>
              <a:buChar char="•"/>
            </a:pPr>
            <a:r>
              <a:rPr lang="en-US" sz="4267" dirty="0">
                <a:latin typeface="Lato" panose="020F0502020204030203" pitchFamily="34" charset="0"/>
                <a:cs typeface="Arial" panose="020B0604020202020204" pitchFamily="34" charset="0"/>
              </a:rPr>
              <a:t>Extra Figures</a:t>
            </a:r>
          </a:p>
          <a:p>
            <a:pPr marL="1016013" indent="-1016013">
              <a:buFont typeface="Arial" panose="020B0604020202020204" pitchFamily="34" charset="0"/>
              <a:buChar char="•"/>
            </a:pPr>
            <a:r>
              <a:rPr lang="en-US" sz="4267" dirty="0">
                <a:latin typeface="Lato" panose="020F0502020204030203" pitchFamily="34" charset="0"/>
                <a:cs typeface="Arial" panose="020B0604020202020204" pitchFamily="34" charset="0"/>
              </a:rPr>
              <a:t>Extra nuance that you’re worried about leaving out.</a:t>
            </a:r>
          </a:p>
          <a:p>
            <a:pPr marL="1016013" indent="-1016013">
              <a:buFont typeface="Arial" panose="020B0604020202020204" pitchFamily="34" charset="0"/>
              <a:buChar char="•"/>
            </a:pPr>
            <a:r>
              <a:rPr lang="en-US" sz="4267" b="1" dirty="0">
                <a:latin typeface="Lato" panose="020F0502020204030203" pitchFamily="34" charset="0"/>
                <a:cs typeface="Arial" panose="020B0604020202020204" pitchFamily="34" charset="0"/>
              </a:rPr>
              <a:t>Keep it messy!</a:t>
            </a:r>
            <a:r>
              <a:rPr lang="en-US" sz="4267" dirty="0">
                <a:latin typeface="Lato" panose="020F0502020204030203" pitchFamily="34" charset="0"/>
                <a:cs typeface="Arial" panose="020B0604020202020204" pitchFamily="34" charset="0"/>
              </a:rPr>
              <a:t> This section is just for you.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C8114FE0-2B1E-429D-9EB4-36FB4970D2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2200" y="28874786"/>
            <a:ext cx="3536497" cy="425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384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3F0A63-7DBA-4862-8ADB-634BE2082DC4}"/>
              </a:ext>
            </a:extLst>
          </p:cNvPr>
          <p:cNvSpPr txBox="1"/>
          <p:nvPr/>
        </p:nvSpPr>
        <p:spPr>
          <a:xfrm>
            <a:off x="8436429" y="0"/>
            <a:ext cx="26974800" cy="32918400"/>
          </a:xfrm>
          <a:prstGeom prst="rect">
            <a:avLst/>
          </a:prstGeom>
          <a:solidFill>
            <a:srgbClr val="FCCB1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B6D61B-B0C1-41B4-91D3-8A4338C302FE}"/>
              </a:ext>
            </a:extLst>
          </p:cNvPr>
          <p:cNvSpPr txBox="1">
            <a:spLocks/>
          </p:cNvSpPr>
          <p:nvPr/>
        </p:nvSpPr>
        <p:spPr>
          <a:xfrm>
            <a:off x="8436429" y="6443810"/>
            <a:ext cx="26974800" cy="11097741"/>
          </a:xfrm>
          <a:prstGeom prst="rect">
            <a:avLst/>
          </a:prstGeom>
        </p:spPr>
        <p:txBody>
          <a:bodyPr vert="horz" lIns="914400" rIns="914400" anchor="t">
            <a:noAutofit/>
          </a:bodyPr>
          <a:lstStyle>
            <a:lvl1pPr algn="ctr" defTabSz="3260725" rtl="0" eaLnBrk="0" fontAlgn="base" hangingPunct="0">
              <a:spcBef>
                <a:spcPct val="0"/>
              </a:spcBef>
              <a:spcAft>
                <a:spcPct val="0"/>
              </a:spcAft>
              <a:defRPr sz="15800">
                <a:solidFill>
                  <a:schemeClr val="tx2"/>
                </a:solidFill>
                <a:latin typeface="+mj-lt"/>
                <a:ea typeface="ＭＳ Ｐゴシック" pitchFamily="34" charset="-128"/>
                <a:cs typeface="+mj-cs"/>
              </a:defRPr>
            </a:lvl1pPr>
            <a:lvl2pPr algn="ctr" defTabSz="3260725" rtl="0" eaLnBrk="0" fontAlgn="base" hangingPunct="0">
              <a:spcBef>
                <a:spcPct val="0"/>
              </a:spcBef>
              <a:spcAft>
                <a:spcPct val="0"/>
              </a:spcAft>
              <a:defRPr sz="158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2pPr>
            <a:lvl3pPr algn="ctr" defTabSz="3260725" rtl="0" eaLnBrk="0" fontAlgn="base" hangingPunct="0">
              <a:spcBef>
                <a:spcPct val="0"/>
              </a:spcBef>
              <a:spcAft>
                <a:spcPct val="0"/>
              </a:spcAft>
              <a:defRPr sz="158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3pPr>
            <a:lvl4pPr algn="ctr" defTabSz="3260725" rtl="0" eaLnBrk="0" fontAlgn="base" hangingPunct="0">
              <a:spcBef>
                <a:spcPct val="0"/>
              </a:spcBef>
              <a:spcAft>
                <a:spcPct val="0"/>
              </a:spcAft>
              <a:defRPr sz="158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4pPr>
            <a:lvl5pPr algn="ctr" defTabSz="3260725" rtl="0" eaLnBrk="0" fontAlgn="base" hangingPunct="0">
              <a:spcBef>
                <a:spcPct val="0"/>
              </a:spcBef>
              <a:spcAft>
                <a:spcPct val="0"/>
              </a:spcAft>
              <a:defRPr sz="158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5pPr>
            <a:lvl6pPr marL="1290584" algn="ctr" defTabSz="3262310" rtl="0" fontAlgn="base">
              <a:spcBef>
                <a:spcPct val="0"/>
              </a:spcBef>
              <a:spcAft>
                <a:spcPct val="0"/>
              </a:spcAft>
              <a:defRPr sz="15808">
                <a:solidFill>
                  <a:schemeClr val="tx2"/>
                </a:solidFill>
                <a:latin typeface="Arial" charset="0"/>
              </a:defRPr>
            </a:lvl6pPr>
            <a:lvl7pPr marL="2581168" algn="ctr" defTabSz="3262310" rtl="0" fontAlgn="base">
              <a:spcBef>
                <a:spcPct val="0"/>
              </a:spcBef>
              <a:spcAft>
                <a:spcPct val="0"/>
              </a:spcAft>
              <a:defRPr sz="15808">
                <a:solidFill>
                  <a:schemeClr val="tx2"/>
                </a:solidFill>
                <a:latin typeface="Arial" charset="0"/>
              </a:defRPr>
            </a:lvl7pPr>
            <a:lvl8pPr marL="3871752" algn="ctr" defTabSz="3262310" rtl="0" fontAlgn="base">
              <a:spcBef>
                <a:spcPct val="0"/>
              </a:spcBef>
              <a:spcAft>
                <a:spcPct val="0"/>
              </a:spcAft>
              <a:defRPr sz="15808">
                <a:solidFill>
                  <a:schemeClr val="tx2"/>
                </a:solidFill>
                <a:latin typeface="Arial" charset="0"/>
              </a:defRPr>
            </a:lvl8pPr>
            <a:lvl9pPr marL="5162337" algn="ctr" defTabSz="3262310" rtl="0" fontAlgn="base">
              <a:spcBef>
                <a:spcPct val="0"/>
              </a:spcBef>
              <a:spcAft>
                <a:spcPct val="0"/>
              </a:spcAft>
              <a:defRPr sz="15808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3600" b="1" kern="0" dirty="0">
                <a:solidFill>
                  <a:schemeClr val="tx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Main finding goes here</a:t>
            </a:r>
            <a:r>
              <a:rPr lang="en-US" sz="13600" kern="0" dirty="0">
                <a:solidFill>
                  <a:schemeClr val="tx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, translated into </a:t>
            </a:r>
            <a:r>
              <a:rPr lang="en-US" sz="13600" kern="0" dirty="0">
                <a:solidFill>
                  <a:schemeClr val="tx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plain English</a:t>
            </a:r>
            <a:r>
              <a:rPr lang="en-US" sz="13600" kern="0" dirty="0">
                <a:solidFill>
                  <a:schemeClr val="tx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. </a:t>
            </a:r>
            <a:r>
              <a:rPr lang="en-US" sz="13600" kern="0" dirty="0">
                <a:solidFill>
                  <a:schemeClr val="tx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Emphasize</a:t>
            </a:r>
            <a:r>
              <a:rPr lang="en-US" sz="13600" kern="0" dirty="0">
                <a:solidFill>
                  <a:schemeClr val="tx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 the important words.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9716E5A-FCF1-45DF-A825-5B357A11F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19135" y="24586995"/>
            <a:ext cx="4576921" cy="4576921"/>
          </a:xfrm>
          <a:prstGeom prst="rect">
            <a:avLst/>
          </a:prstGeom>
        </p:spPr>
      </p:pic>
      <p:sp>
        <p:nvSpPr>
          <p:cNvPr id="11" name="Graphic 7">
            <a:extLst>
              <a:ext uri="{FF2B5EF4-FFF2-40B4-BE49-F238E27FC236}">
                <a16:creationId xmlns:a16="http://schemas.microsoft.com/office/drawing/2014/main" id="{6A914F07-9B81-4F27-AA77-A20809DD98D8}"/>
              </a:ext>
            </a:extLst>
          </p:cNvPr>
          <p:cNvSpPr/>
          <p:nvPr/>
        </p:nvSpPr>
        <p:spPr>
          <a:xfrm>
            <a:off x="17812662" y="25909266"/>
            <a:ext cx="1117158" cy="1932381"/>
          </a:xfrm>
          <a:custGeom>
            <a:avLst/>
            <a:gdLst>
              <a:gd name="connsiteX0" fmla="*/ 321256 w 2089376"/>
              <a:gd name="connsiteY0" fmla="*/ 0 h 3614056"/>
              <a:gd name="connsiteX1" fmla="*/ 0 w 2089376"/>
              <a:gd name="connsiteY1" fmla="*/ 321256 h 3614056"/>
              <a:gd name="connsiteX2" fmla="*/ 0 w 2089376"/>
              <a:gd name="connsiteY2" fmla="*/ 3292801 h 3614056"/>
              <a:gd name="connsiteX3" fmla="*/ 321256 w 2089376"/>
              <a:gd name="connsiteY3" fmla="*/ 3614057 h 3614056"/>
              <a:gd name="connsiteX4" fmla="*/ 1815047 w 2089376"/>
              <a:gd name="connsiteY4" fmla="*/ 3614057 h 3614056"/>
              <a:gd name="connsiteX5" fmla="*/ 2136303 w 2089376"/>
              <a:gd name="connsiteY5" fmla="*/ 3292801 h 3614056"/>
              <a:gd name="connsiteX6" fmla="*/ 2136303 w 2089376"/>
              <a:gd name="connsiteY6" fmla="*/ 321256 h 3614056"/>
              <a:gd name="connsiteX7" fmla="*/ 1815047 w 2089376"/>
              <a:gd name="connsiteY7" fmla="*/ 0 h 3614056"/>
              <a:gd name="connsiteX8" fmla="*/ 321256 w 2089376"/>
              <a:gd name="connsiteY8" fmla="*/ 0 h 3614056"/>
              <a:gd name="connsiteX9" fmla="*/ 889115 w 2089376"/>
              <a:gd name="connsiteY9" fmla="*/ 309397 h 3614056"/>
              <a:gd name="connsiteX10" fmla="*/ 1247302 w 2089376"/>
              <a:gd name="connsiteY10" fmla="*/ 309397 h 3614056"/>
              <a:gd name="connsiteX11" fmla="*/ 1289936 w 2089376"/>
              <a:gd name="connsiteY11" fmla="*/ 369650 h 3614056"/>
              <a:gd name="connsiteX12" fmla="*/ 1247302 w 2089376"/>
              <a:gd name="connsiteY12" fmla="*/ 429903 h 3614056"/>
              <a:gd name="connsiteX13" fmla="*/ 889115 w 2089376"/>
              <a:gd name="connsiteY13" fmla="*/ 429903 h 3614056"/>
              <a:gd name="connsiteX14" fmla="*/ 846480 w 2089376"/>
              <a:gd name="connsiteY14" fmla="*/ 369650 h 3614056"/>
              <a:gd name="connsiteX15" fmla="*/ 889115 w 2089376"/>
              <a:gd name="connsiteY15" fmla="*/ 309397 h 3614056"/>
              <a:gd name="connsiteX16" fmla="*/ 176468 w 2089376"/>
              <a:gd name="connsiteY16" fmla="*/ 738905 h 3614056"/>
              <a:gd name="connsiteX17" fmla="*/ 1959892 w 2089376"/>
              <a:gd name="connsiteY17" fmla="*/ 738905 h 3614056"/>
              <a:gd name="connsiteX18" fmla="*/ 1959892 w 2089376"/>
              <a:gd name="connsiteY18" fmla="*/ 2875208 h 3614056"/>
              <a:gd name="connsiteX19" fmla="*/ 176468 w 2089376"/>
              <a:gd name="connsiteY19" fmla="*/ 2875208 h 3614056"/>
              <a:gd name="connsiteX20" fmla="*/ 176468 w 2089376"/>
              <a:gd name="connsiteY20" fmla="*/ 738905 h 3614056"/>
              <a:gd name="connsiteX21" fmla="*/ 1068180 w 2089376"/>
              <a:gd name="connsiteY21" fmla="*/ 3045747 h 3614056"/>
              <a:gd name="connsiteX22" fmla="*/ 1068180 w 2089376"/>
              <a:gd name="connsiteY22" fmla="*/ 3045747 h 3614056"/>
              <a:gd name="connsiteX23" fmla="*/ 1267066 w 2089376"/>
              <a:gd name="connsiteY23" fmla="*/ 3244633 h 3614056"/>
              <a:gd name="connsiteX24" fmla="*/ 1267066 w 2089376"/>
              <a:gd name="connsiteY24" fmla="*/ 3244633 h 3614056"/>
              <a:gd name="connsiteX25" fmla="*/ 1267066 w 2089376"/>
              <a:gd name="connsiteY25" fmla="*/ 3244633 h 3614056"/>
              <a:gd name="connsiteX26" fmla="*/ 1267066 w 2089376"/>
              <a:gd name="connsiteY26" fmla="*/ 3244633 h 3614056"/>
              <a:gd name="connsiteX27" fmla="*/ 1068180 w 2089376"/>
              <a:gd name="connsiteY27" fmla="*/ 3443519 h 3614056"/>
              <a:gd name="connsiteX28" fmla="*/ 1068180 w 2089376"/>
              <a:gd name="connsiteY28" fmla="*/ 3443519 h 3614056"/>
              <a:gd name="connsiteX29" fmla="*/ 1068180 w 2089376"/>
              <a:gd name="connsiteY29" fmla="*/ 3443519 h 3614056"/>
              <a:gd name="connsiteX30" fmla="*/ 1068180 w 2089376"/>
              <a:gd name="connsiteY30" fmla="*/ 3443519 h 3614056"/>
              <a:gd name="connsiteX31" fmla="*/ 869294 w 2089376"/>
              <a:gd name="connsiteY31" fmla="*/ 3244633 h 3614056"/>
              <a:gd name="connsiteX32" fmla="*/ 869294 w 2089376"/>
              <a:gd name="connsiteY32" fmla="*/ 3244633 h 3614056"/>
              <a:gd name="connsiteX33" fmla="*/ 869294 w 2089376"/>
              <a:gd name="connsiteY33" fmla="*/ 3244633 h 3614056"/>
              <a:gd name="connsiteX34" fmla="*/ 869294 w 2089376"/>
              <a:gd name="connsiteY34" fmla="*/ 3244633 h 3614056"/>
              <a:gd name="connsiteX35" fmla="*/ 1068180 w 2089376"/>
              <a:gd name="connsiteY35" fmla="*/ 3045747 h 3614056"/>
              <a:gd name="connsiteX36" fmla="*/ 1068180 w 2089376"/>
              <a:gd name="connsiteY36" fmla="*/ 3045747 h 3614056"/>
              <a:gd name="connsiteX37" fmla="*/ 1068180 w 2089376"/>
              <a:gd name="connsiteY37" fmla="*/ 3045747 h 36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chemeClr val="tx1"/>
          </a:solidFill>
          <a:ln w="564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5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E3CCB-B3D7-4851-9F10-196B92FE8D0C}"/>
              </a:ext>
            </a:extLst>
          </p:cNvPr>
          <p:cNvSpPr txBox="1"/>
          <p:nvPr/>
        </p:nvSpPr>
        <p:spPr>
          <a:xfrm>
            <a:off x="19306853" y="25997207"/>
            <a:ext cx="7179897" cy="140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>
                <a:latin typeface="Lato Black" panose="020F0A02020204030203" pitchFamily="34" charset="0"/>
                <a:cs typeface="Arial" panose="020B0604020202020204" pitchFamily="34" charset="0"/>
              </a:rPr>
              <a:t>Take a picture</a:t>
            </a:r>
            <a:r>
              <a:rPr lang="en-US" sz="4267" dirty="0">
                <a:latin typeface="Lato" panose="020F0502020204030203" pitchFamily="34" charset="0"/>
                <a:cs typeface="Arial" panose="020B0604020202020204" pitchFamily="34" charset="0"/>
              </a:rPr>
              <a:t> to </a:t>
            </a:r>
            <a:br>
              <a:rPr lang="en-US" sz="4267" dirty="0">
                <a:latin typeface="Lato" panose="020F0502020204030203" pitchFamily="34" charset="0"/>
                <a:cs typeface="Arial" panose="020B0604020202020204" pitchFamily="34" charset="0"/>
              </a:rPr>
            </a:br>
            <a:r>
              <a:rPr lang="en-US" sz="4267" dirty="0">
                <a:latin typeface="Lato Black" panose="020F0A02020204030203" pitchFamily="34" charset="0"/>
                <a:cs typeface="Arial" panose="020B0604020202020204" pitchFamily="34" charset="0"/>
              </a:rPr>
              <a:t>download</a:t>
            </a:r>
            <a:r>
              <a:rPr lang="en-US" sz="4267" dirty="0">
                <a:latin typeface="Lato" panose="020F0502020204030203" pitchFamily="34" charset="0"/>
                <a:cs typeface="Arial" panose="020B0604020202020204" pitchFamily="34" charset="0"/>
              </a:rPr>
              <a:t> the</a:t>
            </a:r>
            <a:r>
              <a:rPr lang="en-US" sz="4267" b="1" dirty="0"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4267" dirty="0">
                <a:latin typeface="Lato Black" panose="020F0A02020204030203" pitchFamily="34" charset="0"/>
                <a:cs typeface="Arial" panose="020B0604020202020204" pitchFamily="34" charset="0"/>
              </a:rPr>
              <a:t>full paper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55BAF-C385-4492-A9FC-32381D064F04}"/>
              </a:ext>
            </a:extLst>
          </p:cNvPr>
          <p:cNvCxnSpPr>
            <a:cxnSpLocks/>
          </p:cNvCxnSpPr>
          <p:nvPr/>
        </p:nvCxnSpPr>
        <p:spPr>
          <a:xfrm flipH="1">
            <a:off x="16574285" y="26803752"/>
            <a:ext cx="1153301" cy="0"/>
          </a:xfrm>
          <a:prstGeom prst="straightConnector1">
            <a:avLst/>
          </a:prstGeom>
          <a:ln w="666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13982A0-69CB-45AD-A5F2-E7F4BB7E86EB}"/>
              </a:ext>
            </a:extLst>
          </p:cNvPr>
          <p:cNvSpPr/>
          <p:nvPr/>
        </p:nvSpPr>
        <p:spPr bwMode="auto">
          <a:xfrm>
            <a:off x="-1" y="0"/>
            <a:ext cx="8436429" cy="32918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6654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20FE60-407F-4C94-8E81-E6399E6D12A5}"/>
              </a:ext>
            </a:extLst>
          </p:cNvPr>
          <p:cNvSpPr/>
          <p:nvPr/>
        </p:nvSpPr>
        <p:spPr bwMode="auto">
          <a:xfrm>
            <a:off x="35411229" y="0"/>
            <a:ext cx="8436429" cy="32918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6654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FBC680-5EB5-4736-8139-1CFE40D00A10}"/>
              </a:ext>
            </a:extLst>
          </p:cNvPr>
          <p:cNvSpPr txBox="1"/>
          <p:nvPr/>
        </p:nvSpPr>
        <p:spPr>
          <a:xfrm>
            <a:off x="457200" y="5768892"/>
            <a:ext cx="7010400" cy="14811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>
                <a:latin typeface="Lato Black" panose="020F0A02020204030203" pitchFamily="34" charset="0"/>
                <a:cs typeface="Arial" panose="020B0604020202020204" pitchFamily="34" charset="0"/>
              </a:rPr>
              <a:t>INTRO: </a:t>
            </a:r>
          </a:p>
          <a:p>
            <a:pPr marL="508006" indent="-508006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Who cares?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 Explain why your study matters in the fastest, most brutal way possible (feel free to add graphics!).</a:t>
            </a:r>
            <a:endParaRPr lang="en-US" sz="32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200" b="1" dirty="0">
                <a:solidFill>
                  <a:srgbClr val="8C1616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METHODS</a:t>
            </a:r>
          </a:p>
          <a:p>
            <a:pPr marL="660408" indent="-660408">
              <a:lnSpc>
                <a:spcPct val="120000"/>
              </a:lnSpc>
              <a:buFont typeface="+mj-lt"/>
              <a:buAutoNum type="arabicPeriod"/>
            </a:pP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How did you find this?</a:t>
            </a:r>
          </a:p>
          <a:p>
            <a:pPr marL="660408" indent="-660408">
              <a:lnSpc>
                <a:spcPct val="120000"/>
              </a:lnSpc>
              <a:buFont typeface="+mj-lt"/>
              <a:buAutoNum type="arabicPeriod"/>
            </a:pP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Collected [what] from [population]</a:t>
            </a:r>
          </a:p>
          <a:p>
            <a:pPr marL="660408" indent="-660408">
              <a:lnSpc>
                <a:spcPct val="120000"/>
              </a:lnSpc>
              <a:buFont typeface="+mj-lt"/>
              <a:buAutoNum type="arabicPeriod"/>
            </a:pP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How you tested it.</a:t>
            </a:r>
          </a:p>
          <a:p>
            <a:pPr marL="660408" indent="-660408">
              <a:lnSpc>
                <a:spcPct val="120000"/>
              </a:lnSpc>
              <a:buFont typeface="+mj-lt"/>
              <a:buAutoNum type="arabicPeriod"/>
            </a:pP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Illustrate your methods if you can!</a:t>
            </a: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200" b="1" dirty="0">
                <a:latin typeface="Lato Black" panose="020F0A02020204030203" pitchFamily="34" charset="0"/>
                <a:cs typeface="Arial" panose="020B0604020202020204" pitchFamily="34" charset="0"/>
              </a:rPr>
              <a:t>RESULTS</a:t>
            </a:r>
          </a:p>
          <a:p>
            <a:pPr marL="508006" indent="-508006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Graph/table with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essential results only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.</a:t>
            </a:r>
          </a:p>
          <a:p>
            <a:pPr marL="508006" indent="-508006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All the other correlations in the ammo bar.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BB048A-349B-4264-9936-4C9C0C5C310A}"/>
              </a:ext>
            </a:extLst>
          </p:cNvPr>
          <p:cNvSpPr txBox="1"/>
          <p:nvPr/>
        </p:nvSpPr>
        <p:spPr>
          <a:xfrm>
            <a:off x="520166" y="2334534"/>
            <a:ext cx="6810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Lato" panose="020F0502020204030203" pitchFamily="34" charset="0"/>
                <a:cs typeface="Lato" panose="020F0502020204030203" pitchFamily="34" charset="0"/>
              </a:rPr>
              <a:t>Title:</a:t>
            </a:r>
            <a:br>
              <a:rPr lang="en-US" sz="4800" i="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4800" i="1" dirty="0">
                <a:latin typeface="Lato" panose="020F0502020204030203" pitchFamily="34" charset="0"/>
                <a:cs typeface="Lato" panose="020F0502020204030203" pitchFamily="34" charset="0"/>
              </a:rPr>
              <a:t>Subtitle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CC65A21-D3FE-490E-8B5E-098C26117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19038" y="29678799"/>
            <a:ext cx="2810933" cy="2294467"/>
          </a:xfrm>
          <a:prstGeom prst="rect">
            <a:avLst/>
          </a:prstGeom>
        </p:spPr>
      </p:pic>
      <p:sp>
        <p:nvSpPr>
          <p:cNvPr id="21" name="Graphic 18">
            <a:extLst>
              <a:ext uri="{FF2B5EF4-FFF2-40B4-BE49-F238E27FC236}">
                <a16:creationId xmlns:a16="http://schemas.microsoft.com/office/drawing/2014/main" id="{DF6CD646-5E36-42FB-96E3-FEB08C25F063}"/>
              </a:ext>
            </a:extLst>
          </p:cNvPr>
          <p:cNvSpPr/>
          <p:nvPr/>
        </p:nvSpPr>
        <p:spPr>
          <a:xfrm>
            <a:off x="522537" y="4129058"/>
            <a:ext cx="320382" cy="297952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52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B90C9B-D4AD-460A-B9D2-373D7106E3F2}"/>
              </a:ext>
            </a:extLst>
          </p:cNvPr>
          <p:cNvSpPr/>
          <p:nvPr/>
        </p:nvSpPr>
        <p:spPr>
          <a:xfrm>
            <a:off x="907943" y="3858447"/>
            <a:ext cx="6993453" cy="7481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91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PRESENTER:</a:t>
            </a:r>
            <a:r>
              <a:rPr lang="en-US" sz="3911" b="1" dirty="0">
                <a:latin typeface="Lato Black" panose="020F0A02020204030203" pitchFamily="34" charset="0"/>
                <a:cs typeface="Arial" panose="020B0604020202020204" pitchFamily="34" charset="0"/>
              </a:rPr>
              <a:t> </a:t>
            </a:r>
            <a:r>
              <a:rPr lang="en-US" sz="3911" b="1" dirty="0">
                <a:highlight>
                  <a:srgbClr val="FFC107"/>
                </a:highlight>
                <a:latin typeface="Lato Black" panose="020F0A02020204030203" pitchFamily="34" charset="0"/>
                <a:cs typeface="Arial" panose="020B0604020202020204" pitchFamily="34" charset="0"/>
              </a:rPr>
              <a:t>Leeroy</a:t>
            </a:r>
            <a:r>
              <a:rPr lang="en-US" sz="3911" b="1" dirty="0">
                <a:latin typeface="Lato Black" panose="020F0A02020204030203" pitchFamily="34" charset="0"/>
                <a:cs typeface="Arial" panose="020B0604020202020204" pitchFamily="34" charset="0"/>
              </a:rPr>
              <a:t> </a:t>
            </a:r>
            <a:r>
              <a:rPr lang="en-US" sz="3911" dirty="0">
                <a:latin typeface="Lato" panose="020F0502020204030203" pitchFamily="34" charset="0"/>
                <a:cs typeface="Arial" panose="020B0604020202020204" pitchFamily="34" charset="0"/>
              </a:rPr>
              <a:t>Jenkins</a:t>
            </a:r>
            <a:endParaRPr lang="en-US" sz="3911" b="1" dirty="0">
              <a:latin typeface="Lato Black" panose="020F0A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FA279A-88BC-4A1B-BE2E-44F432101BC6}"/>
              </a:ext>
            </a:extLst>
          </p:cNvPr>
          <p:cNvSpPr txBox="1"/>
          <p:nvPr/>
        </p:nvSpPr>
        <p:spPr>
          <a:xfrm>
            <a:off x="36856135" y="26453934"/>
            <a:ext cx="6682064" cy="189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3911" dirty="0">
                <a:latin typeface="Lato" panose="020F0502020204030203" pitchFamily="34" charset="0"/>
                <a:cs typeface="Lato" panose="020F0502020204030203" pitchFamily="34" charset="0"/>
              </a:rPr>
              <a:t>Leeroy</a:t>
            </a:r>
            <a:r>
              <a:rPr lang="en-US" sz="3911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911" dirty="0">
                <a:latin typeface="Lato" panose="020F0502020204030203" pitchFamily="34" charset="0"/>
                <a:cs typeface="Lato" panose="020F0502020204030203" pitchFamily="34" charset="0"/>
              </a:rPr>
              <a:t>Jenkins, author2, </a:t>
            </a:r>
            <a:br>
              <a:rPr lang="en-US" sz="391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3911" dirty="0">
                <a:latin typeface="Lato" panose="020F0502020204030203" pitchFamily="34" charset="0"/>
                <a:cs typeface="Lato" panose="020F0502020204030203" pitchFamily="34" charset="0"/>
              </a:rPr>
              <a:t>author3, author4, author5, author6, author7, author42</a:t>
            </a:r>
            <a:endParaRPr lang="en-US" sz="3911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Graphic 18">
            <a:extLst>
              <a:ext uri="{FF2B5EF4-FFF2-40B4-BE49-F238E27FC236}">
                <a16:creationId xmlns:a16="http://schemas.microsoft.com/office/drawing/2014/main" id="{1726A8DA-9186-4C79-926E-2D1215AE14D2}"/>
              </a:ext>
            </a:extLst>
          </p:cNvPr>
          <p:cNvSpPr/>
          <p:nvPr/>
        </p:nvSpPr>
        <p:spPr>
          <a:xfrm>
            <a:off x="36419038" y="26632748"/>
            <a:ext cx="320382" cy="297952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5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ABFCD2-5942-408A-B870-6949ADD04A63}"/>
              </a:ext>
            </a:extLst>
          </p:cNvPr>
          <p:cNvSpPr txBox="1"/>
          <p:nvPr/>
        </p:nvSpPr>
        <p:spPr>
          <a:xfrm>
            <a:off x="36557964" y="2334534"/>
            <a:ext cx="6810700" cy="8792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ato" panose="020F0502020204030203" pitchFamily="34" charset="0"/>
                <a:cs typeface="Arial" panose="020B0604020202020204" pitchFamily="34" charset="0"/>
              </a:rPr>
              <a:t>AMMO BAR</a:t>
            </a:r>
          </a:p>
          <a:p>
            <a:endParaRPr lang="en-US" sz="48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r>
              <a:rPr lang="en-US" sz="4267" b="1" dirty="0">
                <a:latin typeface="Lato" panose="020F0502020204030203" pitchFamily="34" charset="0"/>
                <a:cs typeface="Arial" panose="020B0604020202020204" pitchFamily="34" charset="0"/>
              </a:rPr>
              <a:t>Delete this and replace it with your…</a:t>
            </a:r>
          </a:p>
          <a:p>
            <a:pPr marL="1016013" indent="-1016013">
              <a:buFont typeface="Arial" panose="020B0604020202020204" pitchFamily="34" charset="0"/>
              <a:buChar char="•"/>
            </a:pPr>
            <a:r>
              <a:rPr lang="en-US" sz="4267" dirty="0">
                <a:latin typeface="Lato" panose="020F0502020204030203" pitchFamily="34" charset="0"/>
                <a:cs typeface="Arial" panose="020B0604020202020204" pitchFamily="34" charset="0"/>
              </a:rPr>
              <a:t>Extra Graphs</a:t>
            </a:r>
          </a:p>
          <a:p>
            <a:pPr marL="1016013" indent="-1016013">
              <a:buFont typeface="Arial" panose="020B0604020202020204" pitchFamily="34" charset="0"/>
              <a:buChar char="•"/>
            </a:pPr>
            <a:r>
              <a:rPr lang="en-US" sz="4267" dirty="0">
                <a:latin typeface="Lato" panose="020F0502020204030203" pitchFamily="34" charset="0"/>
                <a:cs typeface="Arial" panose="020B0604020202020204" pitchFamily="34" charset="0"/>
              </a:rPr>
              <a:t>Extra Correlation tables</a:t>
            </a:r>
          </a:p>
          <a:p>
            <a:pPr marL="1016013" indent="-1016013">
              <a:buFont typeface="Arial" panose="020B0604020202020204" pitchFamily="34" charset="0"/>
              <a:buChar char="•"/>
            </a:pPr>
            <a:r>
              <a:rPr lang="en-US" sz="4267" dirty="0">
                <a:latin typeface="Lato" panose="020F0502020204030203" pitchFamily="34" charset="0"/>
                <a:cs typeface="Arial" panose="020B0604020202020204" pitchFamily="34" charset="0"/>
              </a:rPr>
              <a:t>Extra Figures</a:t>
            </a:r>
          </a:p>
          <a:p>
            <a:pPr marL="1016013" indent="-1016013">
              <a:buFont typeface="Arial" panose="020B0604020202020204" pitchFamily="34" charset="0"/>
              <a:buChar char="•"/>
            </a:pPr>
            <a:r>
              <a:rPr lang="en-US" sz="4267" dirty="0">
                <a:latin typeface="Lato" panose="020F0502020204030203" pitchFamily="34" charset="0"/>
                <a:cs typeface="Arial" panose="020B0604020202020204" pitchFamily="34" charset="0"/>
              </a:rPr>
              <a:t>Extra nuance that you’re worried about leaving out.</a:t>
            </a:r>
          </a:p>
          <a:p>
            <a:pPr marL="1016013" indent="-1016013">
              <a:buFont typeface="Arial" panose="020B0604020202020204" pitchFamily="34" charset="0"/>
              <a:buChar char="•"/>
            </a:pPr>
            <a:r>
              <a:rPr lang="en-US" sz="4267" b="1" dirty="0">
                <a:latin typeface="Lato" panose="020F0502020204030203" pitchFamily="34" charset="0"/>
                <a:cs typeface="Arial" panose="020B0604020202020204" pitchFamily="34" charset="0"/>
              </a:rPr>
              <a:t>Keep it messy!</a:t>
            </a:r>
            <a:r>
              <a:rPr lang="en-US" sz="4267" dirty="0">
                <a:latin typeface="Lato" panose="020F0502020204030203" pitchFamily="34" charset="0"/>
                <a:cs typeface="Arial" panose="020B0604020202020204" pitchFamily="34" charset="0"/>
              </a:rPr>
              <a:t> This section is just for you.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C8114FE0-2B1E-429D-9EB4-36FB4970D2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2200" y="28874786"/>
            <a:ext cx="3536497" cy="425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90804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6654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6654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2316</TotalTime>
  <Words>596</Words>
  <Application>Microsoft Macintosh PowerPoint</Application>
  <PresentationFormat>Custom</PresentationFormat>
  <Paragraphs>131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Lato</vt:lpstr>
      <vt:lpstr>Lato Black</vt:lpstr>
      <vt:lpstr>ＭＳ Ｐゴシック</vt:lpstr>
      <vt:lpstr>Roboto</vt:lpstr>
      <vt:lpstr>Arial</vt:lpstr>
      <vt:lpstr>Wingdings</vt:lpstr>
      <vt:lpstr>Default Design</vt:lpstr>
      <vt:lpstr>Microsoft Word Document</vt:lpstr>
      <vt:lpstr>Background color codes for different  OHDSI poster categories</vt:lpstr>
      <vt:lpstr>PowerPoint Presentation</vt:lpstr>
      <vt:lpstr>PowerPoint Presentation</vt:lpstr>
      <vt:lpstr>PowerPoint Presentation</vt:lpstr>
      <vt:lpstr>PowerPoint Presentation</vt:lpstr>
    </vt:vector>
  </TitlesOfParts>
  <Company>Marathon Multimedia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Choi, Myung C</cp:lastModifiedBy>
  <cp:revision>208</cp:revision>
  <dcterms:created xsi:type="dcterms:W3CDTF">2004-07-28T17:29:38Z</dcterms:created>
  <dcterms:modified xsi:type="dcterms:W3CDTF">2019-09-12T17:51:18Z</dcterms:modified>
</cp:coreProperties>
</file>