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8A4C"/>
    <a:srgbClr val="72BE7F"/>
    <a:srgbClr val="2EB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1" autoAdjust="0"/>
    <p:restoredTop sz="94674"/>
  </p:normalViewPr>
  <p:slideViewPr>
    <p:cSldViewPr snapToGrid="0" snapToObjects="1">
      <p:cViewPr>
        <p:scale>
          <a:sx n="100" d="100"/>
          <a:sy n="100" d="100"/>
        </p:scale>
        <p:origin x="1902" y="-55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CDC3-5B40-B341-B3D1-EE720DBB9E8A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2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460" y="1566621"/>
            <a:ext cx="1219200" cy="12192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901700" y="3136900"/>
            <a:ext cx="5081712" cy="1847592"/>
            <a:chOff x="901700" y="3136900"/>
            <a:chExt cx="5081712" cy="1847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901700" y="3136900"/>
              <a:ext cx="5080000" cy="1504950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 process</a:t>
              </a:r>
              <a:endParaRPr lang="en-US" sz="12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108075" y="3384550"/>
              <a:ext cx="4667250" cy="3746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0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 executable</a:t>
              </a:r>
              <a:endPara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086697" y="3910012"/>
              <a:ext cx="708024" cy="5524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packet processing plugin 2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2097386" y="3910012"/>
              <a:ext cx="708024" cy="5524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packet processing plugin 1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076008" y="3910012"/>
              <a:ext cx="708024" cy="5524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packet processing plugin 3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1108075" y="3910012"/>
              <a:ext cx="708024" cy="5524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plugin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65318" y="3910012"/>
              <a:ext cx="708024" cy="5524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plugin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12" name="Connecteur droit avec flèche 11"/>
            <p:cNvCxnSpPr>
              <a:endCxn id="9" idx="2"/>
            </p:cNvCxnSpPr>
            <p:nvPr/>
          </p:nvCxnSpPr>
          <p:spPr>
            <a:xfrm flipV="1">
              <a:off x="1462087" y="4462462"/>
              <a:ext cx="0" cy="4968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10" idx="2"/>
            </p:cNvCxnSpPr>
            <p:nvPr/>
          </p:nvCxnSpPr>
          <p:spPr>
            <a:xfrm>
              <a:off x="5419330" y="4462462"/>
              <a:ext cx="0" cy="4968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538586" y="4845993"/>
              <a:ext cx="6477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686402" y="4845993"/>
              <a:ext cx="6477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TS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2" name="Arc 21"/>
            <p:cNvSpPr/>
            <p:nvPr/>
          </p:nvSpPr>
          <p:spPr>
            <a:xfrm>
              <a:off x="1538585" y="3644900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2522537" y="3635376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4" name="Arc 23"/>
            <p:cNvSpPr/>
            <p:nvPr/>
          </p:nvSpPr>
          <p:spPr>
            <a:xfrm>
              <a:off x="3525539" y="3625852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5" name="Arc 24"/>
            <p:cNvSpPr/>
            <p:nvPr/>
          </p:nvSpPr>
          <p:spPr>
            <a:xfrm>
              <a:off x="4515841" y="3616328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0057" y="4662225"/>
              <a:ext cx="413355" cy="94481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741662" y="5988050"/>
            <a:ext cx="5719581" cy="2841625"/>
            <a:chOff x="741662" y="5988050"/>
            <a:chExt cx="5719581" cy="2841625"/>
          </a:xfrm>
        </p:grpSpPr>
        <p:sp>
          <p:nvSpPr>
            <p:cNvPr id="72" name="Rectangle à coins arrondis 71"/>
            <p:cNvSpPr/>
            <p:nvPr/>
          </p:nvSpPr>
          <p:spPr>
            <a:xfrm>
              <a:off x="5264232" y="7007791"/>
              <a:ext cx="176715" cy="42062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sz="800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29" name="Connecteur droit 28"/>
            <p:cNvCxnSpPr/>
            <p:nvPr/>
          </p:nvCxnSpPr>
          <p:spPr>
            <a:xfrm>
              <a:off x="1193800" y="5988050"/>
              <a:ext cx="385719" cy="4953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1053156" y="59880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114425" y="60706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1175694" y="61531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236963" y="62357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298232" y="63182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1359501" y="64008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420770" y="64833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à coins arrondis 39"/>
            <p:cNvSpPr/>
            <p:nvPr/>
          </p:nvSpPr>
          <p:spPr>
            <a:xfrm>
              <a:off x="1979464" y="7035800"/>
              <a:ext cx="2317058" cy="1041400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0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Linux or Windows computer</a:t>
              </a:r>
              <a:endPara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44" name="Rectangle à coins arrondis 43"/>
            <p:cNvSpPr/>
            <p:nvPr/>
          </p:nvSpPr>
          <p:spPr>
            <a:xfrm>
              <a:off x="2186286" y="8432541"/>
              <a:ext cx="770534" cy="397134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en-US" sz="10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ECMG</a:t>
              </a:r>
              <a:endPara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45" name="Rectangle à coins arrondis 44"/>
            <p:cNvSpPr/>
            <p:nvPr/>
          </p:nvSpPr>
          <p:spPr>
            <a:xfrm>
              <a:off x="3329530" y="8432541"/>
              <a:ext cx="770534" cy="397134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en-US" sz="10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EMMG</a:t>
              </a:r>
              <a:endPara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46" name="Connecteur droit 45"/>
            <p:cNvCxnSpPr>
              <a:stCxn id="42" idx="3"/>
              <a:endCxn id="41" idx="2"/>
            </p:cNvCxnSpPr>
            <p:nvPr/>
          </p:nvCxnSpPr>
          <p:spPr>
            <a:xfrm>
              <a:off x="2524123" y="7608758"/>
              <a:ext cx="2229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>
              <a:endCxn id="43" idx="1"/>
            </p:cNvCxnSpPr>
            <p:nvPr/>
          </p:nvCxnSpPr>
          <p:spPr>
            <a:xfrm>
              <a:off x="3523082" y="7608758"/>
              <a:ext cx="2229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>
              <a:stCxn id="41" idx="3"/>
            </p:cNvCxnSpPr>
            <p:nvPr/>
          </p:nvCxnSpPr>
          <p:spPr>
            <a:xfrm flipH="1">
              <a:off x="2570377" y="7743462"/>
              <a:ext cx="290356" cy="3317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>
              <a:stCxn id="41" idx="5"/>
            </p:cNvCxnSpPr>
            <p:nvPr/>
          </p:nvCxnSpPr>
          <p:spPr>
            <a:xfrm>
              <a:off x="3409441" y="7743462"/>
              <a:ext cx="305356" cy="331762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>
              <a:endCxn id="44" idx="0"/>
            </p:cNvCxnSpPr>
            <p:nvPr/>
          </p:nvCxnSpPr>
          <p:spPr>
            <a:xfrm>
              <a:off x="2570377" y="8075224"/>
              <a:ext cx="1176" cy="35731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>
              <a:endCxn id="45" idx="0"/>
            </p:cNvCxnSpPr>
            <p:nvPr/>
          </p:nvCxnSpPr>
          <p:spPr>
            <a:xfrm>
              <a:off x="3714797" y="8075224"/>
              <a:ext cx="0" cy="357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/>
            <p:cNvCxnSpPr>
              <a:endCxn id="42" idx="1"/>
            </p:cNvCxnSpPr>
            <p:nvPr/>
          </p:nvCxnSpPr>
          <p:spPr>
            <a:xfrm rot="16200000" flipH="1">
              <a:off x="988111" y="6780770"/>
              <a:ext cx="1290508" cy="365468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à coins arrondis 72"/>
            <p:cNvSpPr/>
            <p:nvPr/>
          </p:nvSpPr>
          <p:spPr>
            <a:xfrm>
              <a:off x="5690709" y="7090974"/>
              <a:ext cx="770534" cy="254259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ctr" anchorCtr="0"/>
            <a:lstStyle/>
            <a:p>
              <a:pPr algn="ctr"/>
              <a:r>
                <a:rPr lang="en-US" sz="10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  <a:endPara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5024562" y="6718059"/>
              <a:ext cx="6477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UHF</a:t>
              </a:r>
            </a:p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coupler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75" name="Connecteur droit 74"/>
            <p:cNvCxnSpPr>
              <a:stCxn id="72" idx="3"/>
              <a:endCxn id="73" idx="1"/>
            </p:cNvCxnSpPr>
            <p:nvPr/>
          </p:nvCxnSpPr>
          <p:spPr>
            <a:xfrm>
              <a:off x="5440947" y="7218103"/>
              <a:ext cx="249762" cy="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en angle 77"/>
            <p:cNvCxnSpPr>
              <a:stCxn id="43" idx="3"/>
            </p:cNvCxnSpPr>
            <p:nvPr/>
          </p:nvCxnSpPr>
          <p:spPr>
            <a:xfrm flipV="1">
              <a:off x="4454076" y="7281152"/>
              <a:ext cx="806981" cy="327606"/>
            </a:xfrm>
            <a:prstGeom prst="bentConnector3">
              <a:avLst>
                <a:gd name="adj1" fmla="val 61803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ZoneTexte 80"/>
            <p:cNvSpPr txBox="1"/>
            <p:nvPr/>
          </p:nvSpPr>
          <p:spPr>
            <a:xfrm>
              <a:off x="741662" y="6319678"/>
              <a:ext cx="6477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UHF</a:t>
              </a:r>
            </a:p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antenna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86" name="Connecteur en angle 85"/>
            <p:cNvCxnSpPr/>
            <p:nvPr/>
          </p:nvCxnSpPr>
          <p:spPr>
            <a:xfrm>
              <a:off x="1450631" y="6837979"/>
              <a:ext cx="3810426" cy="316884"/>
            </a:xfrm>
            <a:prstGeom prst="bentConnector3">
              <a:avLst>
                <a:gd name="adj1" fmla="val 91912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ZoneTexte 101"/>
            <p:cNvSpPr txBox="1"/>
            <p:nvPr/>
          </p:nvSpPr>
          <p:spPr>
            <a:xfrm>
              <a:off x="3257550" y="6683602"/>
              <a:ext cx="1682004" cy="123111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r"/>
              <a:r>
                <a:rPr lang="en-US" sz="800" b="1" i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MUX R1, R2, R3, R4, R5, R6</a:t>
              </a:r>
              <a:endParaRPr lang="en-US" sz="800" b="1" i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4357037" y="7623759"/>
              <a:ext cx="590623" cy="123111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r"/>
              <a:r>
                <a:rPr lang="en-US" sz="800" b="1" i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MUX R9</a:t>
              </a:r>
              <a:endParaRPr lang="en-US" sz="800" b="1" i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2747092" y="7418258"/>
              <a:ext cx="775990" cy="381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i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  <a:endParaRPr lang="en-US" sz="900" b="1" i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42" name="Rectangle à coins arrondis 41"/>
            <p:cNvSpPr/>
            <p:nvPr/>
          </p:nvSpPr>
          <p:spPr>
            <a:xfrm>
              <a:off x="1816099" y="7332533"/>
              <a:ext cx="708024" cy="55245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DVB-T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tuner</a:t>
              </a:r>
              <a:endParaRPr lang="en-US" sz="9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43" name="Rectangle à coins arrondis 42"/>
            <p:cNvSpPr/>
            <p:nvPr/>
          </p:nvSpPr>
          <p:spPr>
            <a:xfrm>
              <a:off x="3746052" y="7332533"/>
              <a:ext cx="708024" cy="55245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err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Dektec</a:t>
              </a:r>
              <a:endParaRPr lang="en-US" sz="900" b="1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DVB-T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modulator</a:t>
              </a:r>
              <a:endParaRPr lang="en-US" sz="9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167" y="8113149"/>
              <a:ext cx="413355" cy="94481"/>
            </a:xfrm>
            <a:prstGeom prst="rect">
              <a:avLst/>
            </a:prstGeom>
          </p:spPr>
        </p:pic>
      </p:grp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066" y="1336183"/>
            <a:ext cx="413355" cy="9448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499994"/>
            <a:ext cx="4758721" cy="79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40973" y="1155097"/>
            <a:ext cx="5744377" cy="1948077"/>
            <a:chOff x="540973" y="1155097"/>
            <a:chExt cx="5744377" cy="1948077"/>
          </a:xfrm>
        </p:grpSpPr>
        <p:cxnSp>
          <p:nvCxnSpPr>
            <p:cNvPr id="118" name="Connecteur droit 117"/>
            <p:cNvCxnSpPr/>
            <p:nvPr/>
          </p:nvCxnSpPr>
          <p:spPr>
            <a:xfrm flipH="1" flipV="1">
              <a:off x="3218390" y="1806315"/>
              <a:ext cx="451910" cy="78718"/>
            </a:xfrm>
            <a:prstGeom prst="line">
              <a:avLst/>
            </a:prstGeom>
            <a:ln w="222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ZoneTexte 102"/>
            <p:cNvSpPr txBox="1"/>
            <p:nvPr/>
          </p:nvSpPr>
          <p:spPr>
            <a:xfrm>
              <a:off x="2518882" y="2287525"/>
              <a:ext cx="704088" cy="307777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Network 1</a:t>
              </a:r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4245671" y="1362846"/>
              <a:ext cx="1348926" cy="782419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t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Linux or Windows</a:t>
              </a:r>
            </a:p>
          </p:txBody>
        </p:sp>
        <p:cxnSp>
          <p:nvCxnSpPr>
            <p:cNvPr id="66" name="Connecteur droit 65"/>
            <p:cNvCxnSpPr>
              <a:stCxn id="69" idx="3"/>
              <a:endCxn id="68" idx="2"/>
            </p:cNvCxnSpPr>
            <p:nvPr/>
          </p:nvCxnSpPr>
          <p:spPr>
            <a:xfrm flipV="1">
              <a:off x="4677093" y="1806313"/>
              <a:ext cx="170109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à coins arrondis 68"/>
            <p:cNvSpPr/>
            <p:nvPr/>
          </p:nvSpPr>
          <p:spPr>
            <a:xfrm>
              <a:off x="4091949" y="1617648"/>
              <a:ext cx="585144" cy="377331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</a:t>
              </a:r>
            </a:p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tuner</a:t>
              </a:r>
            </a:p>
          </p:txBody>
        </p:sp>
        <p:sp>
          <p:nvSpPr>
            <p:cNvPr id="76" name="Rectangle à coins arrondis 75"/>
            <p:cNvSpPr/>
            <p:nvPr/>
          </p:nvSpPr>
          <p:spPr>
            <a:xfrm>
              <a:off x="1261837" y="1362847"/>
              <a:ext cx="1790700" cy="782419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t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Linux or Windows</a:t>
              </a:r>
            </a:p>
          </p:txBody>
        </p:sp>
        <p:cxnSp>
          <p:nvCxnSpPr>
            <p:cNvPr id="77" name="Connecteur droit 76"/>
            <p:cNvCxnSpPr>
              <a:stCxn id="80" idx="1"/>
              <a:endCxn id="79" idx="6"/>
            </p:cNvCxnSpPr>
            <p:nvPr/>
          </p:nvCxnSpPr>
          <p:spPr>
            <a:xfrm flipH="1" flipV="1">
              <a:off x="2421579" y="1806314"/>
              <a:ext cx="17220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Ellipse 78"/>
            <p:cNvSpPr/>
            <p:nvPr/>
          </p:nvSpPr>
          <p:spPr>
            <a:xfrm>
              <a:off x="1873342" y="1648876"/>
              <a:ext cx="548237" cy="3148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b="1" i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80" name="Rectangle à coins arrondis 79"/>
            <p:cNvSpPr/>
            <p:nvPr/>
          </p:nvSpPr>
          <p:spPr>
            <a:xfrm>
              <a:off x="2593782" y="1617649"/>
              <a:ext cx="643658" cy="377331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Dektec modulator</a:t>
              </a:r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682923" y="2726758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</a:p>
          </p:txBody>
        </p:sp>
        <p:sp>
          <p:nvSpPr>
            <p:cNvPr id="83" name="Rectangle à coins arrondis 82"/>
            <p:cNvSpPr/>
            <p:nvPr/>
          </p:nvSpPr>
          <p:spPr>
            <a:xfrm>
              <a:off x="2339441" y="2726547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</a:p>
          </p:txBody>
        </p:sp>
        <p:cxnSp>
          <p:nvCxnSpPr>
            <p:cNvPr id="32" name="Connecteur droit 31"/>
            <p:cNvCxnSpPr>
              <a:stCxn id="73" idx="0"/>
            </p:cNvCxnSpPr>
            <p:nvPr/>
          </p:nvCxnSpPr>
          <p:spPr>
            <a:xfrm flipV="1">
              <a:off x="1800639" y="2508250"/>
              <a:ext cx="0" cy="2182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>
              <a:stCxn id="83" idx="0"/>
            </p:cNvCxnSpPr>
            <p:nvPr/>
          </p:nvCxnSpPr>
          <p:spPr>
            <a:xfrm flipV="1">
              <a:off x="2628898" y="2508249"/>
              <a:ext cx="0" cy="2182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>
              <a:stCxn id="82" idx="0"/>
            </p:cNvCxnSpPr>
            <p:nvPr/>
          </p:nvCxnSpPr>
          <p:spPr>
            <a:xfrm flipV="1">
              <a:off x="972380" y="2508248"/>
              <a:ext cx="0" cy="21851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651436" y="2489200"/>
              <a:ext cx="2498164" cy="6350"/>
            </a:xfrm>
            <a:prstGeom prst="line">
              <a:avLst/>
            </a:prstGeom>
            <a:ln w="44450" cmpd="dbl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V="1">
              <a:off x="2378075" y="2145265"/>
              <a:ext cx="0" cy="3271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rc 52"/>
            <p:cNvSpPr/>
            <p:nvPr/>
          </p:nvSpPr>
          <p:spPr>
            <a:xfrm flipH="1">
              <a:off x="1913543" y="2560407"/>
              <a:ext cx="779643" cy="30288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98" name="Arc 97"/>
            <p:cNvSpPr/>
            <p:nvPr/>
          </p:nvSpPr>
          <p:spPr>
            <a:xfrm>
              <a:off x="974573" y="2567990"/>
              <a:ext cx="779643" cy="30288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933124" y="2189054"/>
              <a:ext cx="1113805" cy="246221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ctr"/>
              <a:r>
                <a:rPr lang="fr-FR" sz="8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Multicast to </a:t>
              </a:r>
              <a:r>
                <a:rPr lang="fr-FR" sz="8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224.250.250.1 : 9000</a:t>
              </a:r>
              <a:endParaRPr lang="fr-FR" sz="8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3769093" y="2287525"/>
              <a:ext cx="704088" cy="307777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Network 2</a:t>
              </a:r>
            </a:p>
          </p:txBody>
        </p:sp>
        <p:sp>
          <p:nvSpPr>
            <p:cNvPr id="106" name="Rectangle à coins arrondis 105"/>
            <p:cNvSpPr/>
            <p:nvPr/>
          </p:nvSpPr>
          <p:spPr>
            <a:xfrm>
              <a:off x="3984184" y="2720408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</a:p>
          </p:txBody>
        </p:sp>
        <p:sp>
          <p:nvSpPr>
            <p:cNvPr id="107" name="Rectangle à coins arrondis 106"/>
            <p:cNvSpPr/>
            <p:nvPr/>
          </p:nvSpPr>
          <p:spPr>
            <a:xfrm>
              <a:off x="5297802" y="2720197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</a:p>
          </p:txBody>
        </p:sp>
        <p:cxnSp>
          <p:nvCxnSpPr>
            <p:cNvPr id="109" name="Connecteur droit 108"/>
            <p:cNvCxnSpPr>
              <a:stCxn id="107" idx="0"/>
            </p:cNvCxnSpPr>
            <p:nvPr/>
          </p:nvCxnSpPr>
          <p:spPr>
            <a:xfrm flipV="1">
              <a:off x="5587259" y="2501899"/>
              <a:ext cx="0" cy="2182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>
              <a:stCxn id="106" idx="0"/>
            </p:cNvCxnSpPr>
            <p:nvPr/>
          </p:nvCxnSpPr>
          <p:spPr>
            <a:xfrm flipV="1">
              <a:off x="4273641" y="2501898"/>
              <a:ext cx="0" cy="21851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3795560" y="2489200"/>
              <a:ext cx="2424265" cy="0"/>
            </a:xfrm>
            <a:prstGeom prst="line">
              <a:avLst/>
            </a:prstGeom>
            <a:ln w="44450" cmpd="dbl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 flipV="1">
              <a:off x="5120180" y="2145265"/>
              <a:ext cx="0" cy="32487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Arc 112"/>
            <p:cNvSpPr/>
            <p:nvPr/>
          </p:nvSpPr>
          <p:spPr>
            <a:xfrm flipH="1" flipV="1">
              <a:off x="5121157" y="1995257"/>
              <a:ext cx="779643" cy="30288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114" name="Arc 113"/>
            <p:cNvSpPr/>
            <p:nvPr/>
          </p:nvSpPr>
          <p:spPr>
            <a:xfrm flipV="1">
              <a:off x="4339360" y="2002840"/>
              <a:ext cx="779643" cy="30288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5424307" y="2191455"/>
              <a:ext cx="86104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Multicast to 230.2.3.4 : 7000</a:t>
              </a:r>
            </a:p>
          </p:txBody>
        </p:sp>
        <p:sp>
          <p:nvSpPr>
            <p:cNvPr id="116" name="Rectangle à coins arrondis 115"/>
            <p:cNvSpPr/>
            <p:nvPr/>
          </p:nvSpPr>
          <p:spPr>
            <a:xfrm>
              <a:off x="4632266" y="2725784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</a:p>
          </p:txBody>
        </p:sp>
        <p:cxnSp>
          <p:nvCxnSpPr>
            <p:cNvPr id="117" name="Connecteur droit 116"/>
            <p:cNvCxnSpPr>
              <a:stCxn id="116" idx="0"/>
            </p:cNvCxnSpPr>
            <p:nvPr/>
          </p:nvCxnSpPr>
          <p:spPr>
            <a:xfrm flipV="1">
              <a:off x="4921723" y="2507486"/>
              <a:ext cx="0" cy="2182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>
              <a:stCxn id="69" idx="1"/>
            </p:cNvCxnSpPr>
            <p:nvPr/>
          </p:nvCxnSpPr>
          <p:spPr>
            <a:xfrm flipH="1" flipV="1">
              <a:off x="3517900" y="1727595"/>
              <a:ext cx="574049" cy="78719"/>
            </a:xfrm>
            <a:prstGeom prst="line">
              <a:avLst/>
            </a:prstGeom>
            <a:ln w="222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flipH="1" flipV="1">
              <a:off x="3517900" y="1727595"/>
              <a:ext cx="155575" cy="157438"/>
            </a:xfrm>
            <a:prstGeom prst="line">
              <a:avLst/>
            </a:prstGeom>
            <a:ln w="222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ZoneTexte 128"/>
            <p:cNvSpPr txBox="1"/>
            <p:nvPr/>
          </p:nvSpPr>
          <p:spPr>
            <a:xfrm>
              <a:off x="3071587" y="1155097"/>
              <a:ext cx="1178426" cy="369332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ctr"/>
              <a:r>
                <a:rPr lang="fr-FR" sz="8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MPE encapsulation, forged </a:t>
              </a:r>
              <a:r>
                <a:rPr lang="fr-FR" sz="8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destination : </a:t>
              </a:r>
              <a:r>
                <a:rPr lang="fr-FR" sz="8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230.2.3.4 : 7000</a:t>
              </a:r>
            </a:p>
          </p:txBody>
        </p:sp>
        <p:cxnSp>
          <p:nvCxnSpPr>
            <p:cNvPr id="40" name="Connecteur droit 39"/>
            <p:cNvCxnSpPr>
              <a:stCxn id="41" idx="3"/>
              <a:endCxn id="79" idx="2"/>
            </p:cNvCxnSpPr>
            <p:nvPr/>
          </p:nvCxnSpPr>
          <p:spPr>
            <a:xfrm flipV="1">
              <a:off x="1703233" y="1806314"/>
              <a:ext cx="170109" cy="78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à coins arrondis 40"/>
            <p:cNvSpPr/>
            <p:nvPr/>
          </p:nvSpPr>
          <p:spPr>
            <a:xfrm>
              <a:off x="1118089" y="1625509"/>
              <a:ext cx="585144" cy="377331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</a:t>
              </a:r>
            </a:p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tuner</a:t>
              </a:r>
            </a:p>
          </p:txBody>
        </p:sp>
        <p:cxnSp>
          <p:nvCxnSpPr>
            <p:cNvPr id="6" name="Connecteur en angle 5"/>
            <p:cNvCxnSpPr>
              <a:endCxn id="79" idx="4"/>
            </p:cNvCxnSpPr>
            <p:nvPr/>
          </p:nvCxnSpPr>
          <p:spPr>
            <a:xfrm rot="5400000" flipH="1" flipV="1">
              <a:off x="1621227" y="2200316"/>
              <a:ext cx="762797" cy="289671"/>
            </a:xfrm>
            <a:prstGeom prst="curvedConnector3">
              <a:avLst>
                <a:gd name="adj1" fmla="val 21696"/>
              </a:avLst>
            </a:prstGeom>
            <a:ln w="127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H="1" flipV="1">
              <a:off x="651436" y="1806313"/>
              <a:ext cx="482656" cy="7862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0973" y="1360776"/>
              <a:ext cx="461335" cy="461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" name="Connecteur droit 15"/>
            <p:cNvCxnSpPr/>
            <p:nvPr/>
          </p:nvCxnSpPr>
          <p:spPr>
            <a:xfrm flipH="1">
              <a:off x="5121320" y="1976090"/>
              <a:ext cx="1" cy="156786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Ellipse 67"/>
            <p:cNvSpPr/>
            <p:nvPr/>
          </p:nvSpPr>
          <p:spPr>
            <a:xfrm>
              <a:off x="4847202" y="1648875"/>
              <a:ext cx="548237" cy="3148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b="1" i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67" name="Arc 66"/>
            <p:cNvSpPr/>
            <p:nvPr/>
          </p:nvSpPr>
          <p:spPr>
            <a:xfrm flipV="1">
              <a:off x="4091949" y="2002642"/>
              <a:ext cx="1027053" cy="388132"/>
            </a:xfrm>
            <a:prstGeom prst="arc">
              <a:avLst>
                <a:gd name="adj1" fmla="val 16144377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70" name="Arc 69"/>
            <p:cNvSpPr/>
            <p:nvPr/>
          </p:nvSpPr>
          <p:spPr>
            <a:xfrm flipH="1" flipV="1">
              <a:off x="5121155" y="2001603"/>
              <a:ext cx="620732" cy="38916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73" name="Rectangle à coins arrondis 72"/>
            <p:cNvSpPr/>
            <p:nvPr/>
          </p:nvSpPr>
          <p:spPr>
            <a:xfrm>
              <a:off x="1415372" y="2726548"/>
              <a:ext cx="770534" cy="376626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Media Server</a:t>
              </a:r>
            </a:p>
          </p:txBody>
        </p:sp>
        <p:pic>
          <p:nvPicPr>
            <p:cNvPr id="170" name="Picture 1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4958" y="2547707"/>
              <a:ext cx="413355" cy="94481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98903" y="3762901"/>
            <a:ext cx="6571573" cy="1555101"/>
            <a:chOff x="198903" y="3762901"/>
            <a:chExt cx="6571573" cy="1555101"/>
          </a:xfrm>
        </p:grpSpPr>
        <p:sp>
          <p:nvSpPr>
            <p:cNvPr id="174" name="Rectangle à coins arrondis 173"/>
            <p:cNvSpPr/>
            <p:nvPr/>
          </p:nvSpPr>
          <p:spPr>
            <a:xfrm>
              <a:off x="1437034" y="4260626"/>
              <a:ext cx="3519851" cy="411831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175" name="Rectangle à coins arrondis 174"/>
            <p:cNvSpPr/>
            <p:nvPr/>
          </p:nvSpPr>
          <p:spPr>
            <a:xfrm>
              <a:off x="1542666" y="4404700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</a:t>
              </a:r>
            </a:p>
          </p:txBody>
        </p:sp>
        <p:cxnSp>
          <p:nvCxnSpPr>
            <p:cNvPr id="176" name="Connecteur droit avec flèche 175"/>
            <p:cNvCxnSpPr>
              <a:endCxn id="175" idx="1"/>
            </p:cNvCxnSpPr>
            <p:nvPr/>
          </p:nvCxnSpPr>
          <p:spPr>
            <a:xfrm>
              <a:off x="1096360" y="4505309"/>
              <a:ext cx="44630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ZoneTexte 176"/>
            <p:cNvSpPr txBox="1"/>
            <p:nvPr/>
          </p:nvSpPr>
          <p:spPr>
            <a:xfrm>
              <a:off x="1054265" y="4381961"/>
              <a:ext cx="408441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2</a:t>
              </a:r>
            </a:p>
          </p:txBody>
        </p:sp>
        <p:sp>
          <p:nvSpPr>
            <p:cNvPr id="178" name="ZoneTexte 177"/>
            <p:cNvSpPr txBox="1"/>
            <p:nvPr/>
          </p:nvSpPr>
          <p:spPr>
            <a:xfrm>
              <a:off x="4982257" y="4375950"/>
              <a:ext cx="4597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TS 2</a:t>
              </a:r>
            </a:p>
          </p:txBody>
        </p:sp>
        <p:sp>
          <p:nvSpPr>
            <p:cNvPr id="181" name="Rectangle à coins arrondis 180"/>
            <p:cNvSpPr/>
            <p:nvPr/>
          </p:nvSpPr>
          <p:spPr>
            <a:xfrm>
              <a:off x="1973611" y="4404700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182" name="Rectangle à coins arrondis 181"/>
            <p:cNvSpPr/>
            <p:nvPr/>
          </p:nvSpPr>
          <p:spPr>
            <a:xfrm>
              <a:off x="2404555" y="4404700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merge</a:t>
              </a:r>
            </a:p>
          </p:txBody>
        </p:sp>
        <p:sp>
          <p:nvSpPr>
            <p:cNvPr id="183" name="Rectangle à coins arrondis 182"/>
            <p:cNvSpPr/>
            <p:nvPr/>
          </p:nvSpPr>
          <p:spPr>
            <a:xfrm>
              <a:off x="2835499" y="4404700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merge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84" name="Rectangle à coins arrondis 183"/>
            <p:cNvSpPr/>
            <p:nvPr/>
          </p:nvSpPr>
          <p:spPr>
            <a:xfrm>
              <a:off x="3266443" y="4404700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185" name="Rectangle à coins arrondis 184"/>
            <p:cNvSpPr/>
            <p:nvPr/>
          </p:nvSpPr>
          <p:spPr>
            <a:xfrm>
              <a:off x="3697387" y="4404700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fork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86" name="Rectangle à coins arrondis 185"/>
            <p:cNvSpPr/>
            <p:nvPr/>
          </p:nvSpPr>
          <p:spPr>
            <a:xfrm>
              <a:off x="4128331" y="4404700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fork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87" name="Rectangle à coins arrondis 186"/>
            <p:cNvSpPr/>
            <p:nvPr/>
          </p:nvSpPr>
          <p:spPr>
            <a:xfrm>
              <a:off x="4559275" y="4404700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</a:t>
              </a:r>
            </a:p>
          </p:txBody>
        </p:sp>
        <p:cxnSp>
          <p:nvCxnSpPr>
            <p:cNvPr id="188" name="Connecteur droit avec flèche 187"/>
            <p:cNvCxnSpPr>
              <a:stCxn id="175" idx="3"/>
              <a:endCxn id="181" idx="1"/>
            </p:cNvCxnSpPr>
            <p:nvPr/>
          </p:nvCxnSpPr>
          <p:spPr>
            <a:xfrm>
              <a:off x="1854705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avec flèche 188"/>
            <p:cNvCxnSpPr>
              <a:stCxn id="181" idx="3"/>
              <a:endCxn id="182" idx="1"/>
            </p:cNvCxnSpPr>
            <p:nvPr/>
          </p:nvCxnSpPr>
          <p:spPr>
            <a:xfrm>
              <a:off x="2285649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avec flèche 189"/>
            <p:cNvCxnSpPr>
              <a:stCxn id="182" idx="3"/>
              <a:endCxn id="183" idx="1"/>
            </p:cNvCxnSpPr>
            <p:nvPr/>
          </p:nvCxnSpPr>
          <p:spPr>
            <a:xfrm>
              <a:off x="2716593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eur droit avec flèche 190"/>
            <p:cNvCxnSpPr>
              <a:stCxn id="183" idx="3"/>
              <a:endCxn id="184" idx="1"/>
            </p:cNvCxnSpPr>
            <p:nvPr/>
          </p:nvCxnSpPr>
          <p:spPr>
            <a:xfrm>
              <a:off x="3147538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avec flèche 191"/>
            <p:cNvCxnSpPr>
              <a:stCxn id="184" idx="3"/>
              <a:endCxn id="185" idx="1"/>
            </p:cNvCxnSpPr>
            <p:nvPr/>
          </p:nvCxnSpPr>
          <p:spPr>
            <a:xfrm>
              <a:off x="3578482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avec flèche 192"/>
            <p:cNvCxnSpPr>
              <a:stCxn id="185" idx="3"/>
              <a:endCxn id="186" idx="1"/>
            </p:cNvCxnSpPr>
            <p:nvPr/>
          </p:nvCxnSpPr>
          <p:spPr>
            <a:xfrm>
              <a:off x="4009426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avec flèche 193"/>
            <p:cNvCxnSpPr>
              <a:stCxn id="186" idx="3"/>
              <a:endCxn id="187" idx="1"/>
            </p:cNvCxnSpPr>
            <p:nvPr/>
          </p:nvCxnSpPr>
          <p:spPr>
            <a:xfrm>
              <a:off x="4440370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avec flèche 194"/>
            <p:cNvCxnSpPr>
              <a:stCxn id="187" idx="3"/>
            </p:cNvCxnSpPr>
            <p:nvPr/>
          </p:nvCxnSpPr>
          <p:spPr>
            <a:xfrm>
              <a:off x="4871314" y="4505310"/>
              <a:ext cx="42907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à coins arrondis 195"/>
            <p:cNvSpPr/>
            <p:nvPr/>
          </p:nvSpPr>
          <p:spPr>
            <a:xfrm>
              <a:off x="582586" y="3765914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197" name="Rectangle à coins arrondis 196"/>
            <p:cNvSpPr/>
            <p:nvPr/>
          </p:nvSpPr>
          <p:spPr>
            <a:xfrm>
              <a:off x="692541" y="3913421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</a:t>
              </a:r>
            </a:p>
          </p:txBody>
        </p:sp>
        <p:sp>
          <p:nvSpPr>
            <p:cNvPr id="198" name="Rectangle à coins arrondis 197"/>
            <p:cNvSpPr/>
            <p:nvPr/>
          </p:nvSpPr>
          <p:spPr>
            <a:xfrm>
              <a:off x="1123160" y="3913421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199" name="Rectangle à coins arrondis 198"/>
            <p:cNvSpPr/>
            <p:nvPr/>
          </p:nvSpPr>
          <p:spPr>
            <a:xfrm>
              <a:off x="1553778" y="3913421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00" name="Rectangle à coins arrondis 199"/>
            <p:cNvSpPr/>
            <p:nvPr/>
          </p:nvSpPr>
          <p:spPr>
            <a:xfrm>
              <a:off x="1984396" y="3913421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01" name="Connecteur droit avec flèche 200"/>
            <p:cNvCxnSpPr>
              <a:stCxn id="197" idx="3"/>
              <a:endCxn id="198" idx="1"/>
            </p:cNvCxnSpPr>
            <p:nvPr/>
          </p:nvCxnSpPr>
          <p:spPr>
            <a:xfrm>
              <a:off x="1004580" y="4014031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avec flèche 201"/>
            <p:cNvCxnSpPr>
              <a:endCxn id="199" idx="1"/>
            </p:cNvCxnSpPr>
            <p:nvPr/>
          </p:nvCxnSpPr>
          <p:spPr>
            <a:xfrm flipV="1">
              <a:off x="1444719" y="4014031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avec flèche 202"/>
            <p:cNvCxnSpPr>
              <a:stCxn id="199" idx="3"/>
              <a:endCxn id="200" idx="1"/>
            </p:cNvCxnSpPr>
            <p:nvPr/>
          </p:nvCxnSpPr>
          <p:spPr>
            <a:xfrm>
              <a:off x="1865817" y="4014031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avec flèche 137"/>
            <p:cNvCxnSpPr>
              <a:stCxn id="200" idx="3"/>
              <a:endCxn id="182" idx="0"/>
            </p:cNvCxnSpPr>
            <p:nvPr/>
          </p:nvCxnSpPr>
          <p:spPr>
            <a:xfrm>
              <a:off x="2296435" y="4014031"/>
              <a:ext cx="264139" cy="390668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à coins arrondis 204"/>
            <p:cNvSpPr/>
            <p:nvPr/>
          </p:nvSpPr>
          <p:spPr>
            <a:xfrm>
              <a:off x="1003383" y="4774528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206" name="Rectangle à coins arrondis 205"/>
            <p:cNvSpPr/>
            <p:nvPr/>
          </p:nvSpPr>
          <p:spPr>
            <a:xfrm>
              <a:off x="1113338" y="4922035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</a:t>
              </a:r>
            </a:p>
          </p:txBody>
        </p:sp>
        <p:sp>
          <p:nvSpPr>
            <p:cNvPr id="207" name="Rectangle à coins arrondis 206"/>
            <p:cNvSpPr/>
            <p:nvPr/>
          </p:nvSpPr>
          <p:spPr>
            <a:xfrm>
              <a:off x="1543957" y="4922035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08" name="Rectangle à coins arrondis 207"/>
            <p:cNvSpPr/>
            <p:nvPr/>
          </p:nvSpPr>
          <p:spPr>
            <a:xfrm>
              <a:off x="1974575" y="4922035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09" name="Rectangle à coins arrondis 208"/>
            <p:cNvSpPr/>
            <p:nvPr/>
          </p:nvSpPr>
          <p:spPr>
            <a:xfrm>
              <a:off x="2405193" y="4922035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10" name="Connecteur droit avec flèche 209"/>
            <p:cNvCxnSpPr>
              <a:stCxn id="206" idx="3"/>
              <a:endCxn id="207" idx="1"/>
            </p:cNvCxnSpPr>
            <p:nvPr/>
          </p:nvCxnSpPr>
          <p:spPr>
            <a:xfrm>
              <a:off x="1425377" y="5022645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cteur droit avec flèche 210"/>
            <p:cNvCxnSpPr>
              <a:endCxn id="208" idx="1"/>
            </p:cNvCxnSpPr>
            <p:nvPr/>
          </p:nvCxnSpPr>
          <p:spPr>
            <a:xfrm flipV="1">
              <a:off x="1865517" y="5022645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cteur droit avec flèche 211"/>
            <p:cNvCxnSpPr>
              <a:stCxn id="208" idx="3"/>
              <a:endCxn id="209" idx="1"/>
            </p:cNvCxnSpPr>
            <p:nvPr/>
          </p:nvCxnSpPr>
          <p:spPr>
            <a:xfrm>
              <a:off x="2286614" y="5022645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avec flèche 137"/>
            <p:cNvCxnSpPr>
              <a:stCxn id="209" idx="3"/>
              <a:endCxn id="183" idx="2"/>
            </p:cNvCxnSpPr>
            <p:nvPr/>
          </p:nvCxnSpPr>
          <p:spPr>
            <a:xfrm flipV="1">
              <a:off x="2717232" y="4605919"/>
              <a:ext cx="274286" cy="416726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cteur droit avec flèche 213"/>
            <p:cNvCxnSpPr>
              <a:endCxn id="197" idx="1"/>
            </p:cNvCxnSpPr>
            <p:nvPr/>
          </p:nvCxnSpPr>
          <p:spPr>
            <a:xfrm flipV="1">
              <a:off x="245505" y="4014031"/>
              <a:ext cx="447036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ZoneTexte 214"/>
            <p:cNvSpPr txBox="1"/>
            <p:nvPr/>
          </p:nvSpPr>
          <p:spPr>
            <a:xfrm>
              <a:off x="198903" y="3894117"/>
              <a:ext cx="408441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1</a:t>
              </a:r>
            </a:p>
          </p:txBody>
        </p:sp>
        <p:cxnSp>
          <p:nvCxnSpPr>
            <p:cNvPr id="216" name="Connecteur droit avec flèche 215"/>
            <p:cNvCxnSpPr>
              <a:endCxn id="206" idx="1"/>
            </p:cNvCxnSpPr>
            <p:nvPr/>
          </p:nvCxnSpPr>
          <p:spPr>
            <a:xfrm flipV="1">
              <a:off x="677452" y="5022645"/>
              <a:ext cx="435886" cy="399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ZoneTexte 216"/>
            <p:cNvSpPr txBox="1"/>
            <p:nvPr/>
          </p:nvSpPr>
          <p:spPr>
            <a:xfrm>
              <a:off x="621836" y="4903293"/>
              <a:ext cx="408441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3</a:t>
              </a:r>
            </a:p>
          </p:txBody>
        </p:sp>
        <p:sp>
          <p:nvSpPr>
            <p:cNvPr id="218" name="Rectangle à coins arrondis 217"/>
            <p:cNvSpPr/>
            <p:nvPr/>
          </p:nvSpPr>
          <p:spPr>
            <a:xfrm>
              <a:off x="4010667" y="3762901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219" name="Rectangle à coins arrondis 218"/>
            <p:cNvSpPr/>
            <p:nvPr/>
          </p:nvSpPr>
          <p:spPr>
            <a:xfrm>
              <a:off x="4120622" y="3910408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20" name="Rectangle à coins arrondis 219"/>
            <p:cNvSpPr/>
            <p:nvPr/>
          </p:nvSpPr>
          <p:spPr>
            <a:xfrm>
              <a:off x="4551241" y="3910408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21" name="Rectangle à coins arrondis 220"/>
            <p:cNvSpPr/>
            <p:nvPr/>
          </p:nvSpPr>
          <p:spPr>
            <a:xfrm>
              <a:off x="4981859" y="3910408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22" name="Rectangle à coins arrondis 221"/>
            <p:cNvSpPr/>
            <p:nvPr/>
          </p:nvSpPr>
          <p:spPr>
            <a:xfrm>
              <a:off x="5412477" y="3910408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</a:t>
              </a:r>
            </a:p>
          </p:txBody>
        </p:sp>
        <p:cxnSp>
          <p:nvCxnSpPr>
            <p:cNvPr id="223" name="Connecteur droit avec flèche 222"/>
            <p:cNvCxnSpPr>
              <a:stCxn id="219" idx="3"/>
              <a:endCxn id="220" idx="1"/>
            </p:cNvCxnSpPr>
            <p:nvPr/>
          </p:nvCxnSpPr>
          <p:spPr>
            <a:xfrm>
              <a:off x="4432661" y="4011018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eur droit avec flèche 223"/>
            <p:cNvCxnSpPr>
              <a:endCxn id="221" idx="1"/>
            </p:cNvCxnSpPr>
            <p:nvPr/>
          </p:nvCxnSpPr>
          <p:spPr>
            <a:xfrm flipV="1">
              <a:off x="4872800" y="4011018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cteur droit avec flèche 224"/>
            <p:cNvCxnSpPr>
              <a:stCxn id="221" idx="3"/>
              <a:endCxn id="222" idx="1"/>
            </p:cNvCxnSpPr>
            <p:nvPr/>
          </p:nvCxnSpPr>
          <p:spPr>
            <a:xfrm>
              <a:off x="5293898" y="4011018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cteur droit avec flèche 137"/>
            <p:cNvCxnSpPr>
              <a:stCxn id="185" idx="0"/>
              <a:endCxn id="219" idx="1"/>
            </p:cNvCxnSpPr>
            <p:nvPr/>
          </p:nvCxnSpPr>
          <p:spPr>
            <a:xfrm rot="5400000" flipH="1" flipV="1">
              <a:off x="3790174" y="4074251"/>
              <a:ext cx="393681" cy="267215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tangle à coins arrondis 226"/>
            <p:cNvSpPr/>
            <p:nvPr/>
          </p:nvSpPr>
          <p:spPr>
            <a:xfrm>
              <a:off x="4472438" y="4774527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228" name="Rectangle à coins arrondis 227"/>
            <p:cNvSpPr/>
            <p:nvPr/>
          </p:nvSpPr>
          <p:spPr>
            <a:xfrm>
              <a:off x="4582393" y="4922035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29" name="Rectangle à coins arrondis 228"/>
            <p:cNvSpPr/>
            <p:nvPr/>
          </p:nvSpPr>
          <p:spPr>
            <a:xfrm>
              <a:off x="5013011" y="4922035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30" name="Rectangle à coins arrondis 229"/>
            <p:cNvSpPr/>
            <p:nvPr/>
          </p:nvSpPr>
          <p:spPr>
            <a:xfrm>
              <a:off x="5443630" y="4922035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31" name="Rectangle à coins arrondis 230"/>
            <p:cNvSpPr/>
            <p:nvPr/>
          </p:nvSpPr>
          <p:spPr>
            <a:xfrm>
              <a:off x="5874248" y="4922035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</a:t>
              </a:r>
            </a:p>
          </p:txBody>
        </p:sp>
        <p:cxnSp>
          <p:nvCxnSpPr>
            <p:cNvPr id="232" name="Connecteur droit avec flèche 231"/>
            <p:cNvCxnSpPr>
              <a:stCxn id="228" idx="3"/>
              <a:endCxn id="229" idx="1"/>
            </p:cNvCxnSpPr>
            <p:nvPr/>
          </p:nvCxnSpPr>
          <p:spPr>
            <a:xfrm>
              <a:off x="4894432" y="5022645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cteur droit avec flèche 232"/>
            <p:cNvCxnSpPr>
              <a:endCxn id="230" idx="1"/>
            </p:cNvCxnSpPr>
            <p:nvPr/>
          </p:nvCxnSpPr>
          <p:spPr>
            <a:xfrm flipV="1">
              <a:off x="5334571" y="5022645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eur droit avec flèche 233"/>
            <p:cNvCxnSpPr>
              <a:stCxn id="230" idx="3"/>
              <a:endCxn id="231" idx="1"/>
            </p:cNvCxnSpPr>
            <p:nvPr/>
          </p:nvCxnSpPr>
          <p:spPr>
            <a:xfrm>
              <a:off x="5755668" y="5022645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cteur droit avec flèche 137"/>
            <p:cNvCxnSpPr>
              <a:stCxn id="186" idx="2"/>
              <a:endCxn id="228" idx="1"/>
            </p:cNvCxnSpPr>
            <p:nvPr/>
          </p:nvCxnSpPr>
          <p:spPr>
            <a:xfrm rot="16200000" flipH="1">
              <a:off x="4225009" y="4665261"/>
              <a:ext cx="416725" cy="298042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ZoneTexte 235"/>
            <p:cNvSpPr txBox="1"/>
            <p:nvPr/>
          </p:nvSpPr>
          <p:spPr>
            <a:xfrm>
              <a:off x="5835459" y="3877714"/>
              <a:ext cx="4597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TS 1</a:t>
              </a:r>
            </a:p>
          </p:txBody>
        </p:sp>
        <p:cxnSp>
          <p:nvCxnSpPr>
            <p:cNvPr id="237" name="Connecteur droit avec flèche 236"/>
            <p:cNvCxnSpPr>
              <a:stCxn id="222" idx="3"/>
            </p:cNvCxnSpPr>
            <p:nvPr/>
          </p:nvCxnSpPr>
          <p:spPr>
            <a:xfrm flipV="1">
              <a:off x="5724516" y="4007075"/>
              <a:ext cx="429070" cy="39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ZoneTexte 237"/>
            <p:cNvSpPr txBox="1"/>
            <p:nvPr/>
          </p:nvSpPr>
          <p:spPr>
            <a:xfrm>
              <a:off x="6310751" y="4899350"/>
              <a:ext cx="4597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TS 3</a:t>
              </a:r>
            </a:p>
          </p:txBody>
        </p:sp>
        <p:cxnSp>
          <p:nvCxnSpPr>
            <p:cNvPr id="239" name="Connecteur droit avec flèche 238"/>
            <p:cNvCxnSpPr>
              <a:stCxn id="231" idx="3"/>
            </p:cNvCxnSpPr>
            <p:nvPr/>
          </p:nvCxnSpPr>
          <p:spPr>
            <a:xfrm flipV="1">
              <a:off x="6186287" y="5022644"/>
              <a:ext cx="42907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1" name="Picture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3267" y="5223521"/>
              <a:ext cx="413355" cy="94481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211596" y="6524957"/>
            <a:ext cx="6393076" cy="2282246"/>
            <a:chOff x="211596" y="6524957"/>
            <a:chExt cx="6393076" cy="2282246"/>
          </a:xfrm>
        </p:grpSpPr>
        <p:sp>
          <p:nvSpPr>
            <p:cNvPr id="244" name="Rectangle à coins arrondis 243">
              <a:extLst>
                <a:ext uri="{FF2B5EF4-FFF2-40B4-BE49-F238E27FC236}">
                  <a16:creationId xmlns:a16="http://schemas.microsoft.com/office/drawing/2014/main" id="{DFD7C87C-57E7-3942-AEE8-76374267556C}"/>
                </a:ext>
              </a:extLst>
            </p:cNvPr>
            <p:cNvSpPr/>
            <p:nvPr/>
          </p:nvSpPr>
          <p:spPr>
            <a:xfrm>
              <a:off x="4486445" y="7067367"/>
              <a:ext cx="1632265" cy="501844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45" name="Rectangle à coins arrondis 244">
              <a:extLst>
                <a:ext uri="{FF2B5EF4-FFF2-40B4-BE49-F238E27FC236}">
                  <a16:creationId xmlns:a16="http://schemas.microsoft.com/office/drawing/2014/main" id="{6AF3952C-6E42-9F4C-BCAC-CA6D7682F478}"/>
                </a:ext>
              </a:extLst>
            </p:cNvPr>
            <p:cNvSpPr/>
            <p:nvPr/>
          </p:nvSpPr>
          <p:spPr>
            <a:xfrm>
              <a:off x="4620433" y="7247115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46" name="Rectangle à coins arrondis 245">
              <a:extLst>
                <a:ext uri="{FF2B5EF4-FFF2-40B4-BE49-F238E27FC236}">
                  <a16:creationId xmlns:a16="http://schemas.microsoft.com/office/drawing/2014/main" id="{401C1769-9E94-FE4E-B77C-858A4DB570E4}"/>
                </a:ext>
              </a:extLst>
            </p:cNvPr>
            <p:cNvSpPr/>
            <p:nvPr/>
          </p:nvSpPr>
          <p:spPr>
            <a:xfrm>
              <a:off x="5145171" y="7247115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7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47" name="Rectangle à coins arrondis 246">
              <a:extLst>
                <a:ext uri="{FF2B5EF4-FFF2-40B4-BE49-F238E27FC236}">
                  <a16:creationId xmlns:a16="http://schemas.microsoft.com/office/drawing/2014/main" id="{288599FE-0002-E442-862B-6641BE5360ED}"/>
                </a:ext>
              </a:extLst>
            </p:cNvPr>
            <p:cNvSpPr/>
            <p:nvPr/>
          </p:nvSpPr>
          <p:spPr>
            <a:xfrm>
              <a:off x="5683870" y="7247115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7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</a:t>
              </a:r>
            </a:p>
          </p:txBody>
        </p:sp>
        <p:cxnSp>
          <p:nvCxnSpPr>
            <p:cNvPr id="248" name="Connecteur droit avec flèche 247">
              <a:extLst>
                <a:ext uri="{FF2B5EF4-FFF2-40B4-BE49-F238E27FC236}">
                  <a16:creationId xmlns:a16="http://schemas.microsoft.com/office/drawing/2014/main" id="{358A55EA-8299-5243-966D-73C91238E7E1}"/>
                </a:ext>
              </a:extLst>
            </p:cNvPr>
            <p:cNvCxnSpPr>
              <a:stCxn id="245" idx="3"/>
              <a:endCxn id="246" idx="1"/>
            </p:cNvCxnSpPr>
            <p:nvPr/>
          </p:nvCxnSpPr>
          <p:spPr>
            <a:xfrm>
              <a:off x="5000674" y="7369715"/>
              <a:ext cx="1444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avec flèche 248">
              <a:extLst>
                <a:ext uri="{FF2B5EF4-FFF2-40B4-BE49-F238E27FC236}">
                  <a16:creationId xmlns:a16="http://schemas.microsoft.com/office/drawing/2014/main" id="{81727CF6-61E7-1248-B379-326132500770}"/>
                </a:ext>
              </a:extLst>
            </p:cNvPr>
            <p:cNvCxnSpPr>
              <a:cxnSpLocks/>
              <a:endCxn id="247" idx="1"/>
            </p:cNvCxnSpPr>
            <p:nvPr/>
          </p:nvCxnSpPr>
          <p:spPr>
            <a:xfrm flipV="1">
              <a:off x="5537013" y="7369715"/>
              <a:ext cx="146857" cy="418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ZoneTexte 249">
              <a:extLst>
                <a:ext uri="{FF2B5EF4-FFF2-40B4-BE49-F238E27FC236}">
                  <a16:creationId xmlns:a16="http://schemas.microsoft.com/office/drawing/2014/main" id="{E144A86D-7BE6-D740-8D8A-3812CEE2D089}"/>
                </a:ext>
              </a:extLst>
            </p:cNvPr>
            <p:cNvSpPr txBox="1"/>
            <p:nvPr/>
          </p:nvSpPr>
          <p:spPr>
            <a:xfrm>
              <a:off x="6160857" y="7213980"/>
              <a:ext cx="443815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TS</a:t>
              </a:r>
            </a:p>
          </p:txBody>
        </p:sp>
        <p:cxnSp>
          <p:nvCxnSpPr>
            <p:cNvPr id="251" name="Connecteur droit avec flèche 250">
              <a:extLst>
                <a:ext uri="{FF2B5EF4-FFF2-40B4-BE49-F238E27FC236}">
                  <a16:creationId xmlns:a16="http://schemas.microsoft.com/office/drawing/2014/main" id="{C4931B87-DB8F-CF42-825C-39B52224539D}"/>
                </a:ext>
              </a:extLst>
            </p:cNvPr>
            <p:cNvCxnSpPr>
              <a:stCxn id="247" idx="3"/>
            </p:cNvCxnSpPr>
            <p:nvPr/>
          </p:nvCxnSpPr>
          <p:spPr>
            <a:xfrm flipV="1">
              <a:off x="6064111" y="7369714"/>
              <a:ext cx="52285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Rectangle à coins arrondis 251">
              <a:extLst>
                <a:ext uri="{FF2B5EF4-FFF2-40B4-BE49-F238E27FC236}">
                  <a16:creationId xmlns:a16="http://schemas.microsoft.com/office/drawing/2014/main" id="{F16D29F8-F334-CB4D-BFD1-BD53652E3698}"/>
                </a:ext>
              </a:extLst>
            </p:cNvPr>
            <p:cNvSpPr/>
            <p:nvPr/>
          </p:nvSpPr>
          <p:spPr>
            <a:xfrm>
              <a:off x="713693" y="7659841"/>
              <a:ext cx="506101" cy="32636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</a:t>
              </a:r>
            </a:p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tuner 1</a:t>
              </a:r>
            </a:p>
          </p:txBody>
        </p:sp>
        <p:cxnSp>
          <p:nvCxnSpPr>
            <p:cNvPr id="253" name="Connecteur droit 252">
              <a:extLst>
                <a:ext uri="{FF2B5EF4-FFF2-40B4-BE49-F238E27FC236}">
                  <a16:creationId xmlns:a16="http://schemas.microsoft.com/office/drawing/2014/main" id="{21FEE28B-F787-BA47-B678-2E1BC9B22353}"/>
                </a:ext>
              </a:extLst>
            </p:cNvPr>
            <p:cNvCxnSpPr/>
            <p:nvPr/>
          </p:nvCxnSpPr>
          <p:spPr>
            <a:xfrm flipH="1" flipV="1">
              <a:off x="310077" y="7816221"/>
              <a:ext cx="417457" cy="6800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4" name="Picture 3">
              <a:extLst>
                <a:ext uri="{FF2B5EF4-FFF2-40B4-BE49-F238E27FC236}">
                  <a16:creationId xmlns:a16="http://schemas.microsoft.com/office/drawing/2014/main" id="{8B89C201-BA7A-3547-9956-97C9C5593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4536" y="7430869"/>
              <a:ext cx="399016" cy="399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5" name="Rectangle à coins arrondis 254">
              <a:extLst>
                <a:ext uri="{FF2B5EF4-FFF2-40B4-BE49-F238E27FC236}">
                  <a16:creationId xmlns:a16="http://schemas.microsoft.com/office/drawing/2014/main" id="{23928D21-4F50-394F-A465-8160CD1E1038}"/>
                </a:ext>
              </a:extLst>
            </p:cNvPr>
            <p:cNvSpPr/>
            <p:nvPr/>
          </p:nvSpPr>
          <p:spPr>
            <a:xfrm>
              <a:off x="3113371" y="6614010"/>
              <a:ext cx="1260280" cy="1394111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tsswitch</a:t>
              </a:r>
            </a:p>
          </p:txBody>
        </p:sp>
        <p:sp>
          <p:nvSpPr>
            <p:cNvPr id="256" name="Rectangle à coins arrondis 255">
              <a:extLst>
                <a:ext uri="{FF2B5EF4-FFF2-40B4-BE49-F238E27FC236}">
                  <a16:creationId xmlns:a16="http://schemas.microsoft.com/office/drawing/2014/main" id="{D36A8FDC-F1BD-EC40-8248-6B52204EA4FB}"/>
                </a:ext>
              </a:extLst>
            </p:cNvPr>
            <p:cNvSpPr/>
            <p:nvPr/>
          </p:nvSpPr>
          <p:spPr>
            <a:xfrm>
              <a:off x="3214587" y="6793758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fork</a:t>
              </a:r>
            </a:p>
          </p:txBody>
        </p:sp>
        <p:sp>
          <p:nvSpPr>
            <p:cNvPr id="257" name="Rectangle à coins arrondis 256">
              <a:extLst>
                <a:ext uri="{FF2B5EF4-FFF2-40B4-BE49-F238E27FC236}">
                  <a16:creationId xmlns:a16="http://schemas.microsoft.com/office/drawing/2014/main" id="{2E1B18C1-9894-1F42-B531-FA72F788D06A}"/>
                </a:ext>
              </a:extLst>
            </p:cNvPr>
            <p:cNvSpPr/>
            <p:nvPr/>
          </p:nvSpPr>
          <p:spPr>
            <a:xfrm>
              <a:off x="3896342" y="7244859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58" name="Connecteur droit avec flèche 78">
              <a:extLst>
                <a:ext uri="{FF2B5EF4-FFF2-40B4-BE49-F238E27FC236}">
                  <a16:creationId xmlns:a16="http://schemas.microsoft.com/office/drawing/2014/main" id="{B29DF2C1-5270-904D-B642-F5752B62DDF8}"/>
                </a:ext>
              </a:extLst>
            </p:cNvPr>
            <p:cNvCxnSpPr>
              <a:cxnSpLocks/>
              <a:stCxn id="256" idx="3"/>
              <a:endCxn id="257" idx="1"/>
            </p:cNvCxnSpPr>
            <p:nvPr/>
          </p:nvCxnSpPr>
          <p:spPr>
            <a:xfrm>
              <a:off x="3594828" y="6916358"/>
              <a:ext cx="301514" cy="45110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cteur droit avec flèche 258">
              <a:extLst>
                <a:ext uri="{FF2B5EF4-FFF2-40B4-BE49-F238E27FC236}">
                  <a16:creationId xmlns:a16="http://schemas.microsoft.com/office/drawing/2014/main" id="{7BFD1D0D-2F24-5140-A7A1-15162A534CF0}"/>
                </a:ext>
              </a:extLst>
            </p:cNvPr>
            <p:cNvCxnSpPr>
              <a:cxnSpLocks/>
              <a:stCxn id="257" idx="3"/>
              <a:endCxn id="245" idx="1"/>
            </p:cNvCxnSpPr>
            <p:nvPr/>
          </p:nvCxnSpPr>
          <p:spPr>
            <a:xfrm>
              <a:off x="4276582" y="7367459"/>
              <a:ext cx="343851" cy="225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à coins arrondis 261">
              <a:extLst>
                <a:ext uri="{FF2B5EF4-FFF2-40B4-BE49-F238E27FC236}">
                  <a16:creationId xmlns:a16="http://schemas.microsoft.com/office/drawing/2014/main" id="{FC5A53AA-03C5-6740-AAB7-22C581F93311}"/>
                </a:ext>
              </a:extLst>
            </p:cNvPr>
            <p:cNvSpPr/>
            <p:nvPr/>
          </p:nvSpPr>
          <p:spPr>
            <a:xfrm>
              <a:off x="3214587" y="7096106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</a:p>
          </p:txBody>
        </p:sp>
        <p:sp>
          <p:nvSpPr>
            <p:cNvPr id="263" name="Rectangle à coins arrondis 262">
              <a:extLst>
                <a:ext uri="{FF2B5EF4-FFF2-40B4-BE49-F238E27FC236}">
                  <a16:creationId xmlns:a16="http://schemas.microsoft.com/office/drawing/2014/main" id="{C892A677-4DD7-9D44-A35F-E07C3734C7D0}"/>
                </a:ext>
              </a:extLst>
            </p:cNvPr>
            <p:cNvSpPr/>
            <p:nvPr/>
          </p:nvSpPr>
          <p:spPr>
            <a:xfrm>
              <a:off x="3214587" y="7398454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http</a:t>
              </a:r>
            </a:p>
          </p:txBody>
        </p:sp>
        <p:sp>
          <p:nvSpPr>
            <p:cNvPr id="264" name="Rectangle à coins arrondis 263">
              <a:extLst>
                <a:ext uri="{FF2B5EF4-FFF2-40B4-BE49-F238E27FC236}">
                  <a16:creationId xmlns:a16="http://schemas.microsoft.com/office/drawing/2014/main" id="{055106AB-BE5F-E244-93DF-730F424CE9E2}"/>
                </a:ext>
              </a:extLst>
            </p:cNvPr>
            <p:cNvSpPr/>
            <p:nvPr/>
          </p:nvSpPr>
          <p:spPr>
            <a:xfrm>
              <a:off x="3214587" y="7700801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fork</a:t>
              </a:r>
            </a:p>
          </p:txBody>
        </p:sp>
        <p:cxnSp>
          <p:nvCxnSpPr>
            <p:cNvPr id="265" name="Connecteur droit avec flèche 78">
              <a:extLst>
                <a:ext uri="{FF2B5EF4-FFF2-40B4-BE49-F238E27FC236}">
                  <a16:creationId xmlns:a16="http://schemas.microsoft.com/office/drawing/2014/main" id="{CE59BDD5-42FC-2347-A97B-6EF1AF2CD76E}"/>
                </a:ext>
              </a:extLst>
            </p:cNvPr>
            <p:cNvCxnSpPr>
              <a:cxnSpLocks/>
              <a:stCxn id="262" idx="3"/>
            </p:cNvCxnSpPr>
            <p:nvPr/>
          </p:nvCxnSpPr>
          <p:spPr>
            <a:xfrm>
              <a:off x="3594828" y="7218706"/>
              <a:ext cx="301514" cy="14875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cteur droit avec flèche 78">
              <a:extLst>
                <a:ext uri="{FF2B5EF4-FFF2-40B4-BE49-F238E27FC236}">
                  <a16:creationId xmlns:a16="http://schemas.microsoft.com/office/drawing/2014/main" id="{B20FFC8F-9BC4-2E4A-A8EE-7F654C8D18B6}"/>
                </a:ext>
              </a:extLst>
            </p:cNvPr>
            <p:cNvCxnSpPr>
              <a:cxnSpLocks/>
              <a:stCxn id="263" idx="3"/>
              <a:endCxn id="257" idx="1"/>
            </p:cNvCxnSpPr>
            <p:nvPr/>
          </p:nvCxnSpPr>
          <p:spPr>
            <a:xfrm flipV="1">
              <a:off x="3594828" y="7367459"/>
              <a:ext cx="301514" cy="15359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cteur droit avec flèche 78">
              <a:extLst>
                <a:ext uri="{FF2B5EF4-FFF2-40B4-BE49-F238E27FC236}">
                  <a16:creationId xmlns:a16="http://schemas.microsoft.com/office/drawing/2014/main" id="{FCD708BB-A040-F54D-A04F-BF29BBC34A9B}"/>
                </a:ext>
              </a:extLst>
            </p:cNvPr>
            <p:cNvCxnSpPr>
              <a:cxnSpLocks/>
              <a:stCxn id="264" idx="3"/>
              <a:endCxn id="257" idx="1"/>
            </p:cNvCxnSpPr>
            <p:nvPr/>
          </p:nvCxnSpPr>
          <p:spPr>
            <a:xfrm flipV="1">
              <a:off x="3594828" y="7367459"/>
              <a:ext cx="301514" cy="45594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cteur droit avec flèche 102">
              <a:extLst>
                <a:ext uri="{FF2B5EF4-FFF2-40B4-BE49-F238E27FC236}">
                  <a16:creationId xmlns:a16="http://schemas.microsoft.com/office/drawing/2014/main" id="{F68601FD-3B24-E84E-8512-8F12BDD6F447}"/>
                </a:ext>
              </a:extLst>
            </p:cNvPr>
            <p:cNvCxnSpPr>
              <a:cxnSpLocks/>
              <a:stCxn id="276" idx="3"/>
              <a:endCxn id="262" idx="1"/>
            </p:cNvCxnSpPr>
            <p:nvPr/>
          </p:nvCxnSpPr>
          <p:spPr>
            <a:xfrm>
              <a:off x="1241718" y="7209454"/>
              <a:ext cx="1972869" cy="925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Rectangle à coins arrondis 268">
              <a:extLst>
                <a:ext uri="{FF2B5EF4-FFF2-40B4-BE49-F238E27FC236}">
                  <a16:creationId xmlns:a16="http://schemas.microsoft.com/office/drawing/2014/main" id="{207176EF-D58B-9F42-B51F-EDF84066C434}"/>
                </a:ext>
              </a:extLst>
            </p:cNvPr>
            <p:cNvSpPr/>
            <p:nvPr/>
          </p:nvSpPr>
          <p:spPr>
            <a:xfrm>
              <a:off x="1311769" y="7521054"/>
              <a:ext cx="1675892" cy="501844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70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1445756" y="7700801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dvb</a:t>
              </a:r>
            </a:p>
          </p:txBody>
        </p:sp>
        <p:sp>
          <p:nvSpPr>
            <p:cNvPr id="271" name="Rectangle à coins arrondis 270">
              <a:extLst>
                <a:ext uri="{FF2B5EF4-FFF2-40B4-BE49-F238E27FC236}">
                  <a16:creationId xmlns:a16="http://schemas.microsoft.com/office/drawing/2014/main" id="{FF06C02C-F215-8D4F-A8E5-8095AD1B4B48}"/>
                </a:ext>
              </a:extLst>
            </p:cNvPr>
            <p:cNvSpPr/>
            <p:nvPr/>
          </p:nvSpPr>
          <p:spPr>
            <a:xfrm>
              <a:off x="1970494" y="7700801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zap</a:t>
              </a:r>
            </a:p>
          </p:txBody>
        </p:sp>
        <p:sp>
          <p:nvSpPr>
            <p:cNvPr id="272" name="Rectangle à coins arrondis 271">
              <a:extLst>
                <a:ext uri="{FF2B5EF4-FFF2-40B4-BE49-F238E27FC236}">
                  <a16:creationId xmlns:a16="http://schemas.microsoft.com/office/drawing/2014/main" id="{DC06761C-E5D6-8C40-8FE7-6EAC716FC474}"/>
                </a:ext>
              </a:extLst>
            </p:cNvPr>
            <p:cNvSpPr/>
            <p:nvPr/>
          </p:nvSpPr>
          <p:spPr>
            <a:xfrm>
              <a:off x="2509193" y="7700801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73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270" idx="3"/>
              <a:endCxn id="271" idx="1"/>
            </p:cNvCxnSpPr>
            <p:nvPr/>
          </p:nvCxnSpPr>
          <p:spPr>
            <a:xfrm>
              <a:off x="1825997" y="7823402"/>
              <a:ext cx="1444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cteur droit avec flèche 273">
              <a:extLst>
                <a:ext uri="{FF2B5EF4-FFF2-40B4-BE49-F238E27FC236}">
                  <a16:creationId xmlns:a16="http://schemas.microsoft.com/office/drawing/2014/main" id="{C8A7163D-1B73-8544-BEB6-5055C4559C5C}"/>
                </a:ext>
              </a:extLst>
            </p:cNvPr>
            <p:cNvCxnSpPr>
              <a:cxnSpLocks/>
              <a:endCxn id="272" idx="1"/>
            </p:cNvCxnSpPr>
            <p:nvPr/>
          </p:nvCxnSpPr>
          <p:spPr>
            <a:xfrm flipV="1">
              <a:off x="2362337" y="7823402"/>
              <a:ext cx="146857" cy="418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cteur droit avec flèche 274">
              <a:extLst>
                <a:ext uri="{FF2B5EF4-FFF2-40B4-BE49-F238E27FC236}">
                  <a16:creationId xmlns:a16="http://schemas.microsoft.com/office/drawing/2014/main" id="{0EB21763-B322-DA48-835F-2AC58953056D}"/>
                </a:ext>
              </a:extLst>
            </p:cNvPr>
            <p:cNvCxnSpPr>
              <a:cxnSpLocks/>
              <a:stCxn id="252" idx="3"/>
              <a:endCxn id="270" idx="1"/>
            </p:cNvCxnSpPr>
            <p:nvPr/>
          </p:nvCxnSpPr>
          <p:spPr>
            <a:xfrm>
              <a:off x="1219794" y="7823021"/>
              <a:ext cx="225963" cy="38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ZoneTexte 275">
              <a:extLst>
                <a:ext uri="{FF2B5EF4-FFF2-40B4-BE49-F238E27FC236}">
                  <a16:creationId xmlns:a16="http://schemas.microsoft.com/office/drawing/2014/main" id="{9C7431C8-D75F-5142-A1EB-8230494FC409}"/>
                </a:ext>
              </a:extLst>
            </p:cNvPr>
            <p:cNvSpPr txBox="1"/>
            <p:nvPr/>
          </p:nvSpPr>
          <p:spPr>
            <a:xfrm>
              <a:off x="744005" y="7155593"/>
              <a:ext cx="49771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1</a:t>
              </a:r>
            </a:p>
          </p:txBody>
        </p:sp>
        <p:cxnSp>
          <p:nvCxnSpPr>
            <p:cNvPr id="277" name="Connecteur droit avec flèche 276">
              <a:extLst>
                <a:ext uri="{FF2B5EF4-FFF2-40B4-BE49-F238E27FC236}">
                  <a16:creationId xmlns:a16="http://schemas.microsoft.com/office/drawing/2014/main" id="{51025ACC-3151-1E4B-AB8E-659FC8729762}"/>
                </a:ext>
              </a:extLst>
            </p:cNvPr>
            <p:cNvCxnSpPr>
              <a:cxnSpLocks/>
              <a:stCxn id="272" idx="3"/>
              <a:endCxn id="264" idx="1"/>
            </p:cNvCxnSpPr>
            <p:nvPr/>
          </p:nvCxnSpPr>
          <p:spPr>
            <a:xfrm>
              <a:off x="2889434" y="7823402"/>
              <a:ext cx="3251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cteur droit avec flèche 120">
              <a:extLst>
                <a:ext uri="{FF2B5EF4-FFF2-40B4-BE49-F238E27FC236}">
                  <a16:creationId xmlns:a16="http://schemas.microsoft.com/office/drawing/2014/main" id="{906459B5-8582-FB4E-8E54-AFC7005D5446}"/>
                </a:ext>
              </a:extLst>
            </p:cNvPr>
            <p:cNvCxnSpPr>
              <a:cxnSpLocks/>
              <a:stCxn id="279" idx="3"/>
              <a:endCxn id="263" idx="1"/>
            </p:cNvCxnSpPr>
            <p:nvPr/>
          </p:nvCxnSpPr>
          <p:spPr>
            <a:xfrm>
              <a:off x="1241718" y="7382688"/>
              <a:ext cx="1972869" cy="138366"/>
            </a:xfrm>
            <a:prstGeom prst="bentConnector3">
              <a:avLst>
                <a:gd name="adj1" fmla="val 90877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ZoneTexte 278">
              <a:extLst>
                <a:ext uri="{FF2B5EF4-FFF2-40B4-BE49-F238E27FC236}">
                  <a16:creationId xmlns:a16="http://schemas.microsoft.com/office/drawing/2014/main" id="{CA252A1D-16B0-9A4A-89F5-1189E8A73A99}"/>
                </a:ext>
              </a:extLst>
            </p:cNvPr>
            <p:cNvSpPr txBox="1"/>
            <p:nvPr/>
          </p:nvSpPr>
          <p:spPr>
            <a:xfrm>
              <a:off x="744005" y="7328827"/>
              <a:ext cx="49771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2</a:t>
              </a:r>
            </a:p>
          </p:txBody>
        </p:sp>
        <p:sp>
          <p:nvSpPr>
            <p:cNvPr id="280" name="ZoneTexte 279">
              <a:extLst>
                <a:ext uri="{FF2B5EF4-FFF2-40B4-BE49-F238E27FC236}">
                  <a16:creationId xmlns:a16="http://schemas.microsoft.com/office/drawing/2014/main" id="{CD80FC3C-1E7A-C341-AB6B-3F80A5F70604}"/>
                </a:ext>
              </a:extLst>
            </p:cNvPr>
            <p:cNvSpPr txBox="1"/>
            <p:nvPr/>
          </p:nvSpPr>
          <p:spPr>
            <a:xfrm>
              <a:off x="744005" y="7514235"/>
              <a:ext cx="49771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3</a:t>
              </a:r>
            </a:p>
          </p:txBody>
        </p:sp>
        <p:sp>
          <p:nvSpPr>
            <p:cNvPr id="281" name="Rectangle à coins arrondis 280">
              <a:extLst>
                <a:ext uri="{FF2B5EF4-FFF2-40B4-BE49-F238E27FC236}">
                  <a16:creationId xmlns:a16="http://schemas.microsoft.com/office/drawing/2014/main" id="{0E47B07A-E542-E94F-B3E2-4F4ABA87F78E}"/>
                </a:ext>
              </a:extLst>
            </p:cNvPr>
            <p:cNvSpPr/>
            <p:nvPr/>
          </p:nvSpPr>
          <p:spPr>
            <a:xfrm>
              <a:off x="2626191" y="8475572"/>
              <a:ext cx="506101" cy="32636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Remote control</a:t>
              </a:r>
            </a:p>
          </p:txBody>
        </p:sp>
        <p:cxnSp>
          <p:nvCxnSpPr>
            <p:cNvPr id="282" name="Connecteur droit avec flèche 179">
              <a:extLst>
                <a:ext uri="{FF2B5EF4-FFF2-40B4-BE49-F238E27FC236}">
                  <a16:creationId xmlns:a16="http://schemas.microsoft.com/office/drawing/2014/main" id="{790BDF13-B28F-4A4B-8464-24DEEE7A347F}"/>
                </a:ext>
              </a:extLst>
            </p:cNvPr>
            <p:cNvCxnSpPr>
              <a:cxnSpLocks/>
              <a:stCxn id="281" idx="3"/>
              <a:endCxn id="255" idx="2"/>
            </p:cNvCxnSpPr>
            <p:nvPr/>
          </p:nvCxnSpPr>
          <p:spPr>
            <a:xfrm flipV="1">
              <a:off x="3132292" y="8008121"/>
              <a:ext cx="611219" cy="630631"/>
            </a:xfrm>
            <a:prstGeom prst="curved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ZoneTexte 282">
              <a:extLst>
                <a:ext uri="{FF2B5EF4-FFF2-40B4-BE49-F238E27FC236}">
                  <a16:creationId xmlns:a16="http://schemas.microsoft.com/office/drawing/2014/main" id="{0A8106A8-EA81-3B49-833A-1C0B7A03B6C3}"/>
                </a:ext>
              </a:extLst>
            </p:cNvPr>
            <p:cNvSpPr txBox="1"/>
            <p:nvPr/>
          </p:nvSpPr>
          <p:spPr>
            <a:xfrm>
              <a:off x="3795230" y="8068539"/>
              <a:ext cx="962704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8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UDP datagram</a:t>
              </a:r>
            </a:p>
            <a:p>
              <a:endParaRPr lang="fr-FR" sz="800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  <a:p>
              <a:r>
                <a:rPr lang="fr-FR" sz="800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"0"  "next"</a:t>
              </a:r>
            </a:p>
            <a:p>
              <a:r>
                <a:rPr lang="fr-FR" sz="800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"1"  "previous"</a:t>
              </a:r>
            </a:p>
            <a:p>
              <a:r>
                <a:rPr lang="fr-FR" sz="800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"2"  "exit"</a:t>
              </a:r>
            </a:p>
            <a:p>
              <a:r>
                <a:rPr lang="fr-FR" sz="800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"3"</a:t>
              </a:r>
            </a:p>
          </p:txBody>
        </p:sp>
        <p:sp>
          <p:nvSpPr>
            <p:cNvPr id="158" name="Rectangle à coins arrondis 157">
              <a:extLst>
                <a:ext uri="{FF2B5EF4-FFF2-40B4-BE49-F238E27FC236}">
                  <a16:creationId xmlns:a16="http://schemas.microsoft.com/office/drawing/2014/main" id="{F16D29F8-F334-CB4D-BFD1-BD53652E3698}"/>
                </a:ext>
              </a:extLst>
            </p:cNvPr>
            <p:cNvSpPr/>
            <p:nvPr/>
          </p:nvSpPr>
          <p:spPr>
            <a:xfrm>
              <a:off x="710753" y="6753929"/>
              <a:ext cx="506101" cy="32636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</a:t>
              </a:r>
            </a:p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tuner 0</a:t>
              </a:r>
            </a:p>
          </p:txBody>
        </p:sp>
        <p:cxnSp>
          <p:nvCxnSpPr>
            <p:cNvPr id="159" name="Connecteur droit 158">
              <a:extLst>
                <a:ext uri="{FF2B5EF4-FFF2-40B4-BE49-F238E27FC236}">
                  <a16:creationId xmlns:a16="http://schemas.microsoft.com/office/drawing/2014/main" id="{21FEE28B-F787-BA47-B678-2E1BC9B22353}"/>
                </a:ext>
              </a:extLst>
            </p:cNvPr>
            <p:cNvCxnSpPr/>
            <p:nvPr/>
          </p:nvCxnSpPr>
          <p:spPr>
            <a:xfrm flipH="1" flipV="1">
              <a:off x="307137" y="6910309"/>
              <a:ext cx="417457" cy="6800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0" name="Picture 3">
              <a:extLst>
                <a:ext uri="{FF2B5EF4-FFF2-40B4-BE49-F238E27FC236}">
                  <a16:creationId xmlns:a16="http://schemas.microsoft.com/office/drawing/2014/main" id="{8B89C201-BA7A-3547-9956-97C9C5593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1596" y="6524957"/>
              <a:ext cx="399016" cy="399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2" name="Rectangle à coins arrondis 161">
              <a:extLst>
                <a:ext uri="{FF2B5EF4-FFF2-40B4-BE49-F238E27FC236}">
                  <a16:creationId xmlns:a16="http://schemas.microsoft.com/office/drawing/2014/main" id="{207176EF-D58B-9F42-B51F-EDF84066C434}"/>
                </a:ext>
              </a:extLst>
            </p:cNvPr>
            <p:cNvSpPr/>
            <p:nvPr/>
          </p:nvSpPr>
          <p:spPr>
            <a:xfrm>
              <a:off x="1308829" y="6615142"/>
              <a:ext cx="1675892" cy="501844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163" name="Rectangle à coins arrondis 162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1442816" y="6794889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dvb</a:t>
              </a:r>
            </a:p>
          </p:txBody>
        </p:sp>
        <p:sp>
          <p:nvSpPr>
            <p:cNvPr id="164" name="Rectangle à coins arrondis 163">
              <a:extLst>
                <a:ext uri="{FF2B5EF4-FFF2-40B4-BE49-F238E27FC236}">
                  <a16:creationId xmlns:a16="http://schemas.microsoft.com/office/drawing/2014/main" id="{FF06C02C-F215-8D4F-A8E5-8095AD1B4B48}"/>
                </a:ext>
              </a:extLst>
            </p:cNvPr>
            <p:cNvSpPr/>
            <p:nvPr/>
          </p:nvSpPr>
          <p:spPr>
            <a:xfrm>
              <a:off x="1967554" y="6794889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zap</a:t>
              </a:r>
            </a:p>
          </p:txBody>
        </p:sp>
        <p:sp>
          <p:nvSpPr>
            <p:cNvPr id="165" name="Rectangle à coins arrondis 164">
              <a:extLst>
                <a:ext uri="{FF2B5EF4-FFF2-40B4-BE49-F238E27FC236}">
                  <a16:creationId xmlns:a16="http://schemas.microsoft.com/office/drawing/2014/main" id="{DC06761C-E5D6-8C40-8FE7-6EAC716FC474}"/>
                </a:ext>
              </a:extLst>
            </p:cNvPr>
            <p:cNvSpPr/>
            <p:nvPr/>
          </p:nvSpPr>
          <p:spPr>
            <a:xfrm>
              <a:off x="2506253" y="6794889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166" name="Connecteur droit avec flèche 165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163" idx="3"/>
              <a:endCxn id="164" idx="1"/>
            </p:cNvCxnSpPr>
            <p:nvPr/>
          </p:nvCxnSpPr>
          <p:spPr>
            <a:xfrm>
              <a:off x="1823057" y="6917490"/>
              <a:ext cx="1444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avec flèche 166">
              <a:extLst>
                <a:ext uri="{FF2B5EF4-FFF2-40B4-BE49-F238E27FC236}">
                  <a16:creationId xmlns:a16="http://schemas.microsoft.com/office/drawing/2014/main" id="{C8A7163D-1B73-8544-BEB6-5055C4559C5C}"/>
                </a:ext>
              </a:extLst>
            </p:cNvPr>
            <p:cNvCxnSpPr>
              <a:cxnSpLocks/>
              <a:endCxn id="165" idx="1"/>
            </p:cNvCxnSpPr>
            <p:nvPr/>
          </p:nvCxnSpPr>
          <p:spPr>
            <a:xfrm flipV="1">
              <a:off x="2359397" y="6917490"/>
              <a:ext cx="146857" cy="418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>
              <a:extLst>
                <a:ext uri="{FF2B5EF4-FFF2-40B4-BE49-F238E27FC236}">
                  <a16:creationId xmlns:a16="http://schemas.microsoft.com/office/drawing/2014/main" id="{0EB21763-B322-DA48-835F-2AC58953056D}"/>
                </a:ext>
              </a:extLst>
            </p:cNvPr>
            <p:cNvCxnSpPr>
              <a:cxnSpLocks/>
              <a:stCxn id="158" idx="3"/>
              <a:endCxn id="163" idx="1"/>
            </p:cNvCxnSpPr>
            <p:nvPr/>
          </p:nvCxnSpPr>
          <p:spPr>
            <a:xfrm>
              <a:off x="1216854" y="6917109"/>
              <a:ext cx="225963" cy="38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>
              <a:extLst>
                <a:ext uri="{FF2B5EF4-FFF2-40B4-BE49-F238E27FC236}">
                  <a16:creationId xmlns:a16="http://schemas.microsoft.com/office/drawing/2014/main" id="{51025ACC-3151-1E4B-AB8E-659FC8729762}"/>
                </a:ext>
              </a:extLst>
            </p:cNvPr>
            <p:cNvCxnSpPr>
              <a:cxnSpLocks/>
              <a:stCxn id="165" idx="3"/>
              <a:endCxn id="256" idx="1"/>
            </p:cNvCxnSpPr>
            <p:nvPr/>
          </p:nvCxnSpPr>
          <p:spPr>
            <a:xfrm flipV="1">
              <a:off x="2886494" y="6916358"/>
              <a:ext cx="328093" cy="11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ZoneTexte 171">
              <a:extLst>
                <a:ext uri="{FF2B5EF4-FFF2-40B4-BE49-F238E27FC236}">
                  <a16:creationId xmlns:a16="http://schemas.microsoft.com/office/drawing/2014/main" id="{CD80FC3C-1E7A-C341-AB6B-3F80A5F70604}"/>
                </a:ext>
              </a:extLst>
            </p:cNvPr>
            <p:cNvSpPr txBox="1"/>
            <p:nvPr/>
          </p:nvSpPr>
          <p:spPr>
            <a:xfrm>
              <a:off x="744005" y="6613865"/>
              <a:ext cx="49771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0</a:t>
              </a:r>
            </a:p>
          </p:txBody>
        </p:sp>
        <p:pic>
          <p:nvPicPr>
            <p:cNvPr id="291" name="Picture 29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4122" y="7624821"/>
              <a:ext cx="413355" cy="94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23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24062" y="478673"/>
            <a:ext cx="3168546" cy="2613126"/>
            <a:chOff x="2024062" y="478673"/>
            <a:chExt cx="3168546" cy="2613126"/>
          </a:xfrm>
        </p:grpSpPr>
        <p:sp>
          <p:nvSpPr>
            <p:cNvPr id="61" name="Rectangle à coins arrondis 18"/>
            <p:cNvSpPr/>
            <p:nvPr/>
          </p:nvSpPr>
          <p:spPr>
            <a:xfrm>
              <a:off x="2024063" y="1329741"/>
              <a:ext cx="611435" cy="795465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27432" rtlCol="0" anchor="ctr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TSDuck </a:t>
              </a:r>
              <a:r>
                <a:rPr lang="fr-FR" sz="600" b="1" noProof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C++ library</a:t>
              </a:r>
              <a:endPara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à coins arrondis 18"/>
            <p:cNvSpPr/>
            <p:nvPr/>
          </p:nvSpPr>
          <p:spPr>
            <a:xfrm>
              <a:off x="2024064" y="1043799"/>
              <a:ext cx="3168543" cy="358454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27432" rtlCol="0" anchor="b" anchorCtr="0"/>
            <a:lstStyle/>
            <a:p>
              <a:endPara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4749636" y="1952755"/>
              <a:ext cx="0" cy="13856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>
              <a:off x="3510631" y="1956857"/>
              <a:ext cx="0" cy="13856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à coins arrondis 3"/>
            <p:cNvSpPr/>
            <p:nvPr/>
          </p:nvSpPr>
          <p:spPr>
            <a:xfrm>
              <a:off x="3446839" y="2540909"/>
              <a:ext cx="1745768" cy="411831"/>
            </a:xfrm>
            <a:prstGeom prst="roundRect">
              <a:avLst>
                <a:gd name="adj" fmla="val 39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" rtlCol="0" anchor="t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Operating System</a:t>
              </a: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517223" y="2688417"/>
              <a:ext cx="461985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Windows</a:t>
              </a:r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2024062" y="2081356"/>
              <a:ext cx="3168546" cy="356684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27432" rtlCol="0" anchor="b" anchorCtr="0"/>
            <a:lstStyle/>
            <a:p>
              <a:endPara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3214688" y="2134732"/>
              <a:ext cx="848293" cy="2213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C++ utilities</a:t>
              </a: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4078552" y="2688417"/>
              <a:ext cx="461985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Linux</a:t>
              </a: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635118" y="2688417"/>
              <a:ext cx="461985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macOS</a:t>
              </a:r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2836065" y="1548394"/>
              <a:ext cx="1344619" cy="411831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" rtlCol="0" anchor="t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TSDuck plugins</a:t>
              </a:r>
            </a:p>
          </p:txBody>
        </p:sp>
        <p:sp>
          <p:nvSpPr>
            <p:cNvPr id="29" name="Rectangle à coins arrondis 28"/>
            <p:cNvSpPr/>
            <p:nvPr/>
          </p:nvSpPr>
          <p:spPr>
            <a:xfrm>
              <a:off x="2905121" y="1677141"/>
              <a:ext cx="575218" cy="2286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packet</a:t>
              </a:r>
              <a:b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</a:br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processing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à coins arrondis 29"/>
            <p:cNvSpPr/>
            <p:nvPr/>
          </p:nvSpPr>
          <p:spPr>
            <a:xfrm>
              <a:off x="3537254" y="1677141"/>
              <a:ext cx="565007" cy="2286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input </a:t>
              </a:r>
              <a:r>
                <a:rPr lang="fr-FR" sz="5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&amp;</a:t>
              </a:r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 </a:t>
              </a:r>
              <a:b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</a:br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output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à coins arrondis 32"/>
            <p:cNvSpPr/>
            <p:nvPr/>
          </p:nvSpPr>
          <p:spPr>
            <a:xfrm>
              <a:off x="3517223" y="486359"/>
              <a:ext cx="1675383" cy="411831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" rtlCol="0" anchor="t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TSDuck commands</a:t>
              </a:r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4654002" y="627305"/>
              <a:ext cx="457200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other ts...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Connecteur droit avec flèche 40"/>
            <p:cNvCxnSpPr>
              <a:stCxn id="22" idx="2"/>
            </p:cNvCxnSpPr>
            <p:nvPr/>
          </p:nvCxnSpPr>
          <p:spPr>
            <a:xfrm>
              <a:off x="4671510" y="2356073"/>
              <a:ext cx="1608" cy="18959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à coins arrondis 33"/>
            <p:cNvSpPr/>
            <p:nvPr/>
          </p:nvSpPr>
          <p:spPr>
            <a:xfrm>
              <a:off x="3609744" y="627305"/>
              <a:ext cx="457200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tsp</a:t>
              </a:r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4131873" y="627305"/>
              <a:ext cx="457200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tsswitch</a:t>
              </a:r>
            </a:p>
          </p:txBody>
        </p:sp>
        <p:sp>
          <p:nvSpPr>
            <p:cNvPr id="46" name="Rectangle à coins arrondis 45"/>
            <p:cNvSpPr/>
            <p:nvPr/>
          </p:nvSpPr>
          <p:spPr>
            <a:xfrm>
              <a:off x="2024064" y="2541035"/>
              <a:ext cx="1337499" cy="411831"/>
            </a:xfrm>
            <a:prstGeom prst="roundRect">
              <a:avLst>
                <a:gd name="adj" fmla="val 39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" rtlCol="0" anchor="t" anchorCtr="0"/>
            <a:lstStyle/>
            <a:p>
              <a:r>
                <a:rPr lang="fr-FR" sz="600" b="1" noProof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DVB </a:t>
              </a:r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tuning framework</a:t>
              </a:r>
            </a:p>
          </p:txBody>
        </p:sp>
        <p:sp>
          <p:nvSpPr>
            <p:cNvPr id="47" name="Rectangle à coins arrondis 46"/>
            <p:cNvSpPr/>
            <p:nvPr/>
          </p:nvSpPr>
          <p:spPr>
            <a:xfrm>
              <a:off x="2114008" y="2672837"/>
              <a:ext cx="550292" cy="2326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DirectShow (Windows)</a:t>
              </a:r>
            </a:p>
          </p:txBody>
        </p:sp>
        <p:sp>
          <p:nvSpPr>
            <p:cNvPr id="49" name="Rectangle à coins arrondis 48"/>
            <p:cNvSpPr/>
            <p:nvPr/>
          </p:nvSpPr>
          <p:spPr>
            <a:xfrm>
              <a:off x="2739977" y="2672837"/>
              <a:ext cx="544842" cy="2326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Linux TV</a:t>
              </a:r>
            </a:p>
          </p:txBody>
        </p:sp>
        <p:cxnSp>
          <p:nvCxnSpPr>
            <p:cNvPr id="55" name="Connecteur droit avec flèche 54"/>
            <p:cNvCxnSpPr>
              <a:stCxn id="20" idx="2"/>
            </p:cNvCxnSpPr>
            <p:nvPr/>
          </p:nvCxnSpPr>
          <p:spPr>
            <a:xfrm>
              <a:off x="2572831" y="2356073"/>
              <a:ext cx="0" cy="18959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à coins arrondis 19"/>
            <p:cNvSpPr/>
            <p:nvPr/>
          </p:nvSpPr>
          <p:spPr>
            <a:xfrm>
              <a:off x="2148684" y="2134732"/>
              <a:ext cx="848293" cy="2213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Digital TV utilities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4247363" y="2134732"/>
              <a:ext cx="848293" cy="2213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OS abstraction</a:t>
              </a:r>
            </a:p>
          </p:txBody>
        </p:sp>
        <p:cxnSp>
          <p:nvCxnSpPr>
            <p:cNvPr id="56" name="Connecteur droit avec flèche 55"/>
            <p:cNvCxnSpPr>
              <a:stCxn id="20" idx="3"/>
              <a:endCxn id="21" idx="1"/>
            </p:cNvCxnSpPr>
            <p:nvPr/>
          </p:nvCxnSpPr>
          <p:spPr>
            <a:xfrm>
              <a:off x="2996977" y="2245403"/>
              <a:ext cx="2177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/>
            <p:cNvCxnSpPr>
              <a:stCxn id="21" idx="3"/>
              <a:endCxn id="22" idx="1"/>
            </p:cNvCxnSpPr>
            <p:nvPr/>
          </p:nvCxnSpPr>
          <p:spPr>
            <a:xfrm>
              <a:off x="4062981" y="2245403"/>
              <a:ext cx="1843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à coins arrondis 62"/>
            <p:cNvSpPr/>
            <p:nvPr/>
          </p:nvSpPr>
          <p:spPr>
            <a:xfrm>
              <a:off x="4334068" y="1548393"/>
              <a:ext cx="858539" cy="411831"/>
            </a:xfrm>
            <a:prstGeom prst="roundRect">
              <a:avLst>
                <a:gd name="adj" fmla="val 39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" rtlCol="0" anchor="t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3rd-party plugins</a:t>
              </a: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4421845" y="1690832"/>
              <a:ext cx="279500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C++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4804345" y="1690832"/>
              <a:ext cx="279500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C++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à coins arrondis 19"/>
            <p:cNvSpPr/>
            <p:nvPr/>
          </p:nvSpPr>
          <p:spPr>
            <a:xfrm>
              <a:off x="2080128" y="1119812"/>
              <a:ext cx="419772" cy="21945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Python</a:t>
              </a:r>
            </a:p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bindings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à coins arrondis 62"/>
            <p:cNvSpPr/>
            <p:nvPr/>
          </p:nvSpPr>
          <p:spPr>
            <a:xfrm>
              <a:off x="2024064" y="478673"/>
              <a:ext cx="1417722" cy="411831"/>
            </a:xfrm>
            <a:prstGeom prst="roundRect">
              <a:avLst>
                <a:gd name="adj" fmla="val 39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" rtlCol="0" anchor="t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3rd-party </a:t>
              </a:r>
              <a:r>
                <a:rPr lang="fr-FR" sz="600" b="1" noProof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applications</a:t>
              </a:r>
              <a:endPara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à coins arrondis 63"/>
            <p:cNvSpPr/>
            <p:nvPr/>
          </p:nvSpPr>
          <p:spPr>
            <a:xfrm>
              <a:off x="2537414" y="627305"/>
              <a:ext cx="420624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Java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à coins arrondis 64"/>
            <p:cNvSpPr/>
            <p:nvPr/>
          </p:nvSpPr>
          <p:spPr>
            <a:xfrm>
              <a:off x="2991606" y="627305"/>
              <a:ext cx="420624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C++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à coins arrondis 63"/>
            <p:cNvSpPr/>
            <p:nvPr/>
          </p:nvSpPr>
          <p:spPr>
            <a:xfrm>
              <a:off x="2079702" y="627305"/>
              <a:ext cx="420624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Python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à coins arrondis 19"/>
            <p:cNvSpPr/>
            <p:nvPr/>
          </p:nvSpPr>
          <p:spPr>
            <a:xfrm>
              <a:off x="3674695" y="1117927"/>
              <a:ext cx="1129077" cy="2213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TS processor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Connecteur droit avec flèche 31"/>
            <p:cNvCxnSpPr/>
            <p:nvPr/>
          </p:nvCxnSpPr>
          <p:spPr>
            <a:xfrm>
              <a:off x="4014175" y="1339268"/>
              <a:ext cx="0" cy="21583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31"/>
            <p:cNvCxnSpPr/>
            <p:nvPr/>
          </p:nvCxnSpPr>
          <p:spPr>
            <a:xfrm>
              <a:off x="4480900" y="1339268"/>
              <a:ext cx="0" cy="21583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31"/>
            <p:cNvCxnSpPr/>
            <p:nvPr/>
          </p:nvCxnSpPr>
          <p:spPr>
            <a:xfrm>
              <a:off x="4247363" y="893544"/>
              <a:ext cx="0" cy="15242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50" idx="2"/>
              <a:endCxn id="38" idx="0"/>
            </p:cNvCxnSpPr>
            <p:nvPr/>
          </p:nvCxnSpPr>
          <p:spPr>
            <a:xfrm>
              <a:off x="2290014" y="828524"/>
              <a:ext cx="0" cy="2912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43"/>
            <p:cNvCxnSpPr>
              <a:stCxn id="45" idx="2"/>
              <a:endCxn id="37" idx="0"/>
            </p:cNvCxnSpPr>
            <p:nvPr/>
          </p:nvCxnSpPr>
          <p:spPr>
            <a:xfrm>
              <a:off x="2747726" y="828524"/>
              <a:ext cx="0" cy="2912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43"/>
            <p:cNvCxnSpPr>
              <a:stCxn id="48" idx="2"/>
            </p:cNvCxnSpPr>
            <p:nvPr/>
          </p:nvCxnSpPr>
          <p:spPr>
            <a:xfrm>
              <a:off x="3201918" y="828524"/>
              <a:ext cx="3520" cy="215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43"/>
            <p:cNvCxnSpPr/>
            <p:nvPr/>
          </p:nvCxnSpPr>
          <p:spPr>
            <a:xfrm flipV="1">
              <a:off x="2957612" y="1190494"/>
              <a:ext cx="717083" cy="94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43"/>
            <p:cNvCxnSpPr/>
            <p:nvPr/>
          </p:nvCxnSpPr>
          <p:spPr>
            <a:xfrm flipV="1">
              <a:off x="2500326" y="1269996"/>
              <a:ext cx="1174795" cy="94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à coins arrondis 19"/>
            <p:cNvSpPr/>
            <p:nvPr/>
          </p:nvSpPr>
          <p:spPr>
            <a:xfrm>
              <a:off x="2537840" y="1119812"/>
              <a:ext cx="419772" cy="21945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Java bindings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253" y="2997318"/>
              <a:ext cx="413355" cy="94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92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80968" y="4786216"/>
            <a:ext cx="4867202" cy="996486"/>
            <a:chOff x="780968" y="4786216"/>
            <a:chExt cx="4867202" cy="996486"/>
          </a:xfrm>
        </p:grpSpPr>
        <p:sp>
          <p:nvSpPr>
            <p:cNvPr id="106" name="Rectangle à coins arrondis 251">
              <a:extLst>
                <a:ext uri="{FF2B5EF4-FFF2-40B4-BE49-F238E27FC236}">
                  <a16:creationId xmlns:a16="http://schemas.microsoft.com/office/drawing/2014/main" id="{F16D29F8-F334-CB4D-BFD1-BD53652E3698}"/>
                </a:ext>
              </a:extLst>
            </p:cNvPr>
            <p:cNvSpPr/>
            <p:nvPr/>
          </p:nvSpPr>
          <p:spPr>
            <a:xfrm>
              <a:off x="780968" y="4930470"/>
              <a:ext cx="506101" cy="32636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Video encoder</a:t>
              </a:r>
            </a:p>
          </p:txBody>
        </p:sp>
        <p:sp>
          <p:nvSpPr>
            <p:cNvPr id="107" name="Rectangle à coins arrondis 268">
              <a:extLst>
                <a:ext uri="{FF2B5EF4-FFF2-40B4-BE49-F238E27FC236}">
                  <a16:creationId xmlns:a16="http://schemas.microsoft.com/office/drawing/2014/main" id="{207176EF-D58B-9F42-B51F-EDF84066C434}"/>
                </a:ext>
              </a:extLst>
            </p:cNvPr>
            <p:cNvSpPr/>
            <p:nvPr/>
          </p:nvSpPr>
          <p:spPr>
            <a:xfrm>
              <a:off x="1451186" y="4791683"/>
              <a:ext cx="2172712" cy="501844"/>
            </a:xfrm>
            <a:prstGeom prst="roundRect">
              <a:avLst>
                <a:gd name="adj" fmla="val 396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 SimulCrypt MUX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108" name="Connecteur droit avec flèche 274">
              <a:extLst>
                <a:ext uri="{FF2B5EF4-FFF2-40B4-BE49-F238E27FC236}">
                  <a16:creationId xmlns:a16="http://schemas.microsoft.com/office/drawing/2014/main" id="{0EB21763-B322-DA48-835F-2AC58953056D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1287069" y="5093650"/>
              <a:ext cx="163426" cy="38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278">
              <a:extLst>
                <a:ext uri="{FF2B5EF4-FFF2-40B4-BE49-F238E27FC236}">
                  <a16:creationId xmlns:a16="http://schemas.microsoft.com/office/drawing/2014/main" id="{CA252A1D-16B0-9A4A-89F5-1189E8A73A99}"/>
                </a:ext>
              </a:extLst>
            </p:cNvPr>
            <p:cNvSpPr txBox="1"/>
            <p:nvPr/>
          </p:nvSpPr>
          <p:spPr>
            <a:xfrm>
              <a:off x="2517738" y="5032904"/>
              <a:ext cx="903441" cy="252377"/>
            </a:xfrm>
            <a:prstGeom prst="rect">
              <a:avLst/>
            </a:prstGeom>
            <a:noFill/>
          </p:spPr>
          <p:txBody>
            <a:bodyPr wrap="square" lIns="0" tIns="18288" rIns="0" bIns="18288" rtlCol="0">
              <a:spAutoFit/>
            </a:bodyPr>
            <a:lstStyle/>
            <a:p>
              <a:pPr algn="ctr"/>
              <a:r>
                <a:rPr lang="fr-FR" sz="7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EMMG/PDG </a:t>
              </a:r>
              <a:r>
                <a:rPr lang="fr-FR" sz="7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  <a:sym typeface="Wingdings" panose="05000000000000000000" pitchFamily="2" charset="2"/>
                </a:rPr>
                <a:t> MUX</a:t>
              </a:r>
            </a:p>
            <a:p>
              <a:pPr algn="ctr"/>
              <a:r>
                <a:rPr lang="fr-FR" sz="7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  <a:sym typeface="Wingdings" panose="05000000000000000000" pitchFamily="2" charset="2"/>
                </a:rPr>
                <a:t>protocol</a:t>
              </a:r>
              <a:endParaRPr lang="fr-FR" sz="7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4815" y="5343668"/>
              <a:ext cx="413355" cy="94481"/>
            </a:xfrm>
            <a:prstGeom prst="rect">
              <a:avLst/>
            </a:prstGeom>
          </p:spPr>
        </p:pic>
        <p:sp>
          <p:nvSpPr>
            <p:cNvPr id="111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1858183" y="5537502"/>
              <a:ext cx="460092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tsecmg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2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2737363" y="5537503"/>
              <a:ext cx="460092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tsemmg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15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117" idx="2"/>
              <a:endCxn id="111" idx="0"/>
            </p:cNvCxnSpPr>
            <p:nvPr/>
          </p:nvCxnSpPr>
          <p:spPr>
            <a:xfrm>
              <a:off x="2088229" y="5283071"/>
              <a:ext cx="0" cy="2544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112" idx="0"/>
              <a:endCxn id="109" idx="2"/>
            </p:cNvCxnSpPr>
            <p:nvPr/>
          </p:nvCxnSpPr>
          <p:spPr>
            <a:xfrm flipV="1">
              <a:off x="2967409" y="5285281"/>
              <a:ext cx="2050" cy="25222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ZoneTexte 278">
              <a:extLst>
                <a:ext uri="{FF2B5EF4-FFF2-40B4-BE49-F238E27FC236}">
                  <a16:creationId xmlns:a16="http://schemas.microsoft.com/office/drawing/2014/main" id="{CA252A1D-16B0-9A4A-89F5-1189E8A73A99}"/>
                </a:ext>
              </a:extLst>
            </p:cNvPr>
            <p:cNvSpPr txBox="1"/>
            <p:nvPr/>
          </p:nvSpPr>
          <p:spPr>
            <a:xfrm>
              <a:off x="1757304" y="5030694"/>
              <a:ext cx="661850" cy="252377"/>
            </a:xfrm>
            <a:prstGeom prst="rect">
              <a:avLst/>
            </a:prstGeom>
            <a:noFill/>
          </p:spPr>
          <p:txBody>
            <a:bodyPr wrap="square" lIns="0" tIns="18288" rIns="0" bIns="18288" rtlCol="0">
              <a:spAutoFit/>
            </a:bodyPr>
            <a:lstStyle>
              <a:defPPr>
                <a:defRPr lang="fr-FR"/>
              </a:defPPr>
              <a:lvl1pPr algn="ctr">
                <a:defRPr sz="700" b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defRPr>
              </a:lvl1pPr>
            </a:lstStyle>
            <a:p>
              <a:r>
                <a:rPr lang="fr-FR" noProof="1"/>
                <a:t>ECMG </a:t>
              </a:r>
              <a:r>
                <a:rPr lang="fr-FR" noProof="1">
                  <a:sym typeface="Wingdings" panose="05000000000000000000" pitchFamily="2" charset="2"/>
                </a:rPr>
                <a:t> SCS</a:t>
              </a:r>
            </a:p>
            <a:p>
              <a:r>
                <a:rPr lang="fr-FR" noProof="1">
                  <a:sym typeface="Wingdings" panose="05000000000000000000" pitchFamily="2" charset="2"/>
                </a:rPr>
                <a:t>protocol</a:t>
              </a:r>
              <a:endParaRPr lang="fr-FR" noProof="1"/>
            </a:p>
          </p:txBody>
        </p:sp>
        <p:sp>
          <p:nvSpPr>
            <p:cNvPr id="118" name="Rectangle à coins arrondis 268">
              <a:extLst>
                <a:ext uri="{FF2B5EF4-FFF2-40B4-BE49-F238E27FC236}">
                  <a16:creationId xmlns:a16="http://schemas.microsoft.com/office/drawing/2014/main" id="{207176EF-D58B-9F42-B51F-EDF84066C434}"/>
                </a:ext>
              </a:extLst>
            </p:cNvPr>
            <p:cNvSpPr/>
            <p:nvPr/>
          </p:nvSpPr>
          <p:spPr>
            <a:xfrm>
              <a:off x="3764072" y="4786216"/>
              <a:ext cx="1884098" cy="501844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119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3860117" y="4965963"/>
              <a:ext cx="28568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0" name="Rectangle à coins arrondis 270">
              <a:extLst>
                <a:ext uri="{FF2B5EF4-FFF2-40B4-BE49-F238E27FC236}">
                  <a16:creationId xmlns:a16="http://schemas.microsoft.com/office/drawing/2014/main" id="{FF06C02C-F215-8D4F-A8E5-8095AD1B4B48}"/>
                </a:ext>
              </a:extLst>
            </p:cNvPr>
            <p:cNvSpPr/>
            <p:nvPr/>
          </p:nvSpPr>
          <p:spPr>
            <a:xfrm>
              <a:off x="4284361" y="4965963"/>
              <a:ext cx="740982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descrambler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1" name="Rectangle à coins arrondis 271">
              <a:extLst>
                <a:ext uri="{FF2B5EF4-FFF2-40B4-BE49-F238E27FC236}">
                  <a16:creationId xmlns:a16="http://schemas.microsoft.com/office/drawing/2014/main" id="{DC06761C-E5D6-8C40-8FE7-6EAC716FC474}"/>
                </a:ext>
              </a:extLst>
            </p:cNvPr>
            <p:cNvSpPr/>
            <p:nvPr/>
          </p:nvSpPr>
          <p:spPr>
            <a:xfrm>
              <a:off x="5163905" y="4965963"/>
              <a:ext cx="386128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play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122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119" idx="3"/>
              <a:endCxn id="120" idx="1"/>
            </p:cNvCxnSpPr>
            <p:nvPr/>
          </p:nvCxnSpPr>
          <p:spPr>
            <a:xfrm>
              <a:off x="4145798" y="5088563"/>
              <a:ext cx="1385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273">
              <a:extLst>
                <a:ext uri="{FF2B5EF4-FFF2-40B4-BE49-F238E27FC236}">
                  <a16:creationId xmlns:a16="http://schemas.microsoft.com/office/drawing/2014/main" id="{C8A7163D-1B73-8544-BEB6-5055C4559C5C}"/>
                </a:ext>
              </a:extLst>
            </p:cNvPr>
            <p:cNvCxnSpPr>
              <a:cxnSpLocks/>
              <a:stCxn id="120" idx="3"/>
              <a:endCxn id="121" idx="1"/>
            </p:cNvCxnSpPr>
            <p:nvPr/>
          </p:nvCxnSpPr>
          <p:spPr>
            <a:xfrm>
              <a:off x="5025343" y="5088563"/>
              <a:ext cx="1385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avec flèche 276">
              <a:extLst>
                <a:ext uri="{FF2B5EF4-FFF2-40B4-BE49-F238E27FC236}">
                  <a16:creationId xmlns:a16="http://schemas.microsoft.com/office/drawing/2014/main" id="{51025ACC-3151-1E4B-AB8E-659FC8729762}"/>
                </a:ext>
              </a:extLst>
            </p:cNvPr>
            <p:cNvCxnSpPr>
              <a:cxnSpLocks/>
              <a:endCxn id="119" idx="1"/>
            </p:cNvCxnSpPr>
            <p:nvPr/>
          </p:nvCxnSpPr>
          <p:spPr>
            <a:xfrm flipV="1">
              <a:off x="3616125" y="5088563"/>
              <a:ext cx="243992" cy="547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97257" y="6442535"/>
            <a:ext cx="5173846" cy="1415037"/>
            <a:chOff x="597257" y="6442535"/>
            <a:chExt cx="5173846" cy="1415037"/>
          </a:xfrm>
        </p:grpSpPr>
        <p:sp>
          <p:nvSpPr>
            <p:cNvPr id="67" name="Rectangle à coins arrondis 268">
              <a:extLst>
                <a:ext uri="{FF2B5EF4-FFF2-40B4-BE49-F238E27FC236}">
                  <a16:creationId xmlns:a16="http://schemas.microsoft.com/office/drawing/2014/main" id="{207176EF-D58B-9F42-B51F-EDF84066C434}"/>
                </a:ext>
              </a:extLst>
            </p:cNvPr>
            <p:cNvSpPr/>
            <p:nvPr/>
          </p:nvSpPr>
          <p:spPr>
            <a:xfrm>
              <a:off x="1146328" y="6672027"/>
              <a:ext cx="4624775" cy="501844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68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1268433" y="6853180"/>
              <a:ext cx="314249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file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0" name="Rectangle à coins arrondis 270">
              <a:extLst>
                <a:ext uri="{FF2B5EF4-FFF2-40B4-BE49-F238E27FC236}">
                  <a16:creationId xmlns:a16="http://schemas.microsoft.com/office/drawing/2014/main" id="{FF06C02C-F215-8D4F-A8E5-8095AD1B4B48}"/>
                </a:ext>
              </a:extLst>
            </p:cNvPr>
            <p:cNvSpPr/>
            <p:nvPr/>
          </p:nvSpPr>
          <p:spPr>
            <a:xfrm>
              <a:off x="2371845" y="6853180"/>
              <a:ext cx="612382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scrambler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1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/>
            <p:nvPr/>
          </p:nvCxnSpPr>
          <p:spPr>
            <a:xfrm flipV="1">
              <a:off x="1582682" y="6974886"/>
              <a:ext cx="141198" cy="178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273">
              <a:extLst>
                <a:ext uri="{FF2B5EF4-FFF2-40B4-BE49-F238E27FC236}">
                  <a16:creationId xmlns:a16="http://schemas.microsoft.com/office/drawing/2014/main" id="{C8A7163D-1B73-8544-BEB6-5055C4559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4227" y="6975076"/>
              <a:ext cx="141760" cy="140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274">
              <a:extLst>
                <a:ext uri="{FF2B5EF4-FFF2-40B4-BE49-F238E27FC236}">
                  <a16:creationId xmlns:a16="http://schemas.microsoft.com/office/drawing/2014/main" id="{0EB21763-B322-DA48-835F-2AC58953056D}"/>
                </a:ext>
              </a:extLst>
            </p:cNvPr>
            <p:cNvCxnSpPr>
              <a:cxnSpLocks/>
              <a:stCxn id="104" idx="4"/>
              <a:endCxn id="68" idx="1"/>
            </p:cNvCxnSpPr>
            <p:nvPr/>
          </p:nvCxnSpPr>
          <p:spPr>
            <a:xfrm>
              <a:off x="979945" y="6974374"/>
              <a:ext cx="288488" cy="140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7748" y="7291225"/>
              <a:ext cx="413355" cy="94481"/>
            </a:xfrm>
            <a:prstGeom prst="rect">
              <a:avLst/>
            </a:prstGeom>
          </p:spPr>
        </p:pic>
        <p:sp>
          <p:nvSpPr>
            <p:cNvPr id="97" name="Rectangle à coins arrondis 271">
              <a:extLst>
                <a:ext uri="{FF2B5EF4-FFF2-40B4-BE49-F238E27FC236}">
                  <a16:creationId xmlns:a16="http://schemas.microsoft.com/office/drawing/2014/main" id="{DC06761C-E5D6-8C40-8FE7-6EAC716FC474}"/>
                </a:ext>
              </a:extLst>
            </p:cNvPr>
            <p:cNvSpPr/>
            <p:nvPr/>
          </p:nvSpPr>
          <p:spPr>
            <a:xfrm>
              <a:off x="5328562" y="6853180"/>
              <a:ext cx="319114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play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98" name="Connecteur droit avec flèche 273">
              <a:extLst>
                <a:ext uri="{FF2B5EF4-FFF2-40B4-BE49-F238E27FC236}">
                  <a16:creationId xmlns:a16="http://schemas.microsoft.com/office/drawing/2014/main" id="{C8A7163D-1B73-8544-BEB6-5055C4559C5C}"/>
                </a:ext>
              </a:extLst>
            </p:cNvPr>
            <p:cNvCxnSpPr>
              <a:cxnSpLocks/>
            </p:cNvCxnSpPr>
            <p:nvPr/>
          </p:nvCxnSpPr>
          <p:spPr>
            <a:xfrm>
              <a:off x="5187256" y="6974886"/>
              <a:ext cx="141306" cy="17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à coins arrondis 270">
              <a:extLst>
                <a:ext uri="{FF2B5EF4-FFF2-40B4-BE49-F238E27FC236}">
                  <a16:creationId xmlns:a16="http://schemas.microsoft.com/office/drawing/2014/main" id="{FF06C02C-F215-8D4F-A8E5-8095AD1B4B48}"/>
                </a:ext>
              </a:extLst>
            </p:cNvPr>
            <p:cNvSpPr/>
            <p:nvPr/>
          </p:nvSpPr>
          <p:spPr>
            <a:xfrm>
              <a:off x="1723880" y="6853180"/>
              <a:ext cx="50610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regulate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ectangle à coins arrondis 270">
              <a:extLst>
                <a:ext uri="{FF2B5EF4-FFF2-40B4-BE49-F238E27FC236}">
                  <a16:creationId xmlns:a16="http://schemas.microsoft.com/office/drawing/2014/main" id="{FF06C02C-F215-8D4F-A8E5-8095AD1B4B48}"/>
                </a:ext>
              </a:extLst>
            </p:cNvPr>
            <p:cNvSpPr/>
            <p:nvPr/>
          </p:nvSpPr>
          <p:spPr>
            <a:xfrm>
              <a:off x="4500096" y="6853180"/>
              <a:ext cx="687160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descrambler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Flowchart: Magnetic Disk 103"/>
            <p:cNvSpPr/>
            <p:nvPr/>
          </p:nvSpPr>
          <p:spPr>
            <a:xfrm>
              <a:off x="666455" y="6823221"/>
              <a:ext cx="313490" cy="302305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</a:rPr>
                <a:t>.</a:t>
              </a:r>
              <a:r>
                <a:rPr lang="en-US" sz="900" b="1" dirty="0" err="1" smtClean="0">
                  <a:latin typeface="Gadugi" panose="020B0502040204020203" pitchFamily="34" charset="0"/>
                  <a:ea typeface="Gadugi" panose="020B0502040204020203" pitchFamily="34" charset="0"/>
                </a:rPr>
                <a:t>ts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105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2447990" y="7422800"/>
              <a:ext cx="460092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tsecmg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Rectangle à coins arrondis 271">
              <a:extLst>
                <a:ext uri="{FF2B5EF4-FFF2-40B4-BE49-F238E27FC236}">
                  <a16:creationId xmlns:a16="http://schemas.microsoft.com/office/drawing/2014/main" id="{DC06761C-E5D6-8C40-8FE7-6EAC716FC474}"/>
                </a:ext>
              </a:extLst>
            </p:cNvPr>
            <p:cNvSpPr/>
            <p:nvPr/>
          </p:nvSpPr>
          <p:spPr>
            <a:xfrm>
              <a:off x="3125987" y="6853180"/>
              <a:ext cx="621864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datainject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26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3211090" y="7417847"/>
              <a:ext cx="460092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tsemmg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7" name="Rectangle à coins arrondis 270">
              <a:extLst>
                <a:ext uri="{FF2B5EF4-FFF2-40B4-BE49-F238E27FC236}">
                  <a16:creationId xmlns:a16="http://schemas.microsoft.com/office/drawing/2014/main" id="{FF06C02C-F215-8D4F-A8E5-8095AD1B4B48}"/>
                </a:ext>
              </a:extLst>
            </p:cNvPr>
            <p:cNvSpPr/>
            <p:nvPr/>
          </p:nvSpPr>
          <p:spPr>
            <a:xfrm>
              <a:off x="3894197" y="6853180"/>
              <a:ext cx="460092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analyze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Flowchart: Magnetic Disk 129"/>
            <p:cNvSpPr/>
            <p:nvPr/>
          </p:nvSpPr>
          <p:spPr>
            <a:xfrm>
              <a:off x="3975998" y="7415526"/>
              <a:ext cx="313490" cy="249839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</a:rPr>
                <a:t>.txt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cxnSp>
          <p:nvCxnSpPr>
            <p:cNvPr id="131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127" idx="2"/>
              <a:endCxn id="130" idx="1"/>
            </p:cNvCxnSpPr>
            <p:nvPr/>
          </p:nvCxnSpPr>
          <p:spPr>
            <a:xfrm>
              <a:off x="4124243" y="7098379"/>
              <a:ext cx="8500" cy="31714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ounded Rectangle 1"/>
            <p:cNvSpPr/>
            <p:nvPr/>
          </p:nvSpPr>
          <p:spPr>
            <a:xfrm>
              <a:off x="597257" y="6442535"/>
              <a:ext cx="1658139" cy="773331"/>
            </a:xfrm>
            <a:prstGeom prst="roundRect">
              <a:avLst>
                <a:gd name="adj" fmla="val 7914"/>
              </a:avLst>
            </a:prstGeom>
            <a:noFill/>
            <a:ln w="19050"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432" bIns="27432" rtlCol="0" anchor="t" anchorCtr="0"/>
            <a:lstStyle/>
            <a:p>
              <a:r>
                <a:rPr lang="en-US" sz="8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Video source</a:t>
              </a:r>
              <a:endParaRPr lang="en-US" sz="8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2333984" y="6442535"/>
              <a:ext cx="1477697" cy="773331"/>
            </a:xfrm>
            <a:prstGeom prst="roundRect">
              <a:avLst>
                <a:gd name="adj" fmla="val 7914"/>
              </a:avLst>
            </a:prstGeom>
            <a:noFill/>
            <a:ln w="19050"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432" bIns="27432" rtlCol="0" anchor="t" anchorCtr="0"/>
            <a:lstStyle/>
            <a:p>
              <a:r>
                <a:rPr lang="en-US" sz="8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MUX</a:t>
              </a:r>
              <a:endParaRPr lang="en-US" sz="8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cxnSp>
          <p:nvCxnSpPr>
            <p:cNvPr id="100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/>
            <p:nvPr/>
          </p:nvCxnSpPr>
          <p:spPr>
            <a:xfrm>
              <a:off x="2229981" y="6975779"/>
              <a:ext cx="1418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ounded Rectangle 123"/>
            <p:cNvSpPr/>
            <p:nvPr/>
          </p:nvSpPr>
          <p:spPr>
            <a:xfrm>
              <a:off x="4447899" y="6442535"/>
              <a:ext cx="1245783" cy="773331"/>
            </a:xfrm>
            <a:prstGeom prst="roundRect">
              <a:avLst>
                <a:gd name="adj" fmla="val 7914"/>
              </a:avLst>
            </a:prstGeom>
            <a:noFill/>
            <a:ln w="19050"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432" bIns="27432" rtlCol="0" anchor="t" anchorCtr="0"/>
            <a:lstStyle/>
            <a:p>
              <a:r>
                <a:rPr lang="en-US" sz="8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STB</a:t>
              </a:r>
              <a:endParaRPr lang="en-US" sz="8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cxnSp>
          <p:nvCxnSpPr>
            <p:cNvPr id="129" name="Connecteur droit avec flèche 273">
              <a:extLst>
                <a:ext uri="{FF2B5EF4-FFF2-40B4-BE49-F238E27FC236}">
                  <a16:creationId xmlns:a16="http://schemas.microsoft.com/office/drawing/2014/main" id="{C8A7163D-1B73-8544-BEB6-5055C4559C5C}"/>
                </a:ext>
              </a:extLst>
            </p:cNvPr>
            <p:cNvCxnSpPr>
              <a:cxnSpLocks/>
            </p:cNvCxnSpPr>
            <p:nvPr/>
          </p:nvCxnSpPr>
          <p:spPr>
            <a:xfrm>
              <a:off x="4354289" y="6975779"/>
              <a:ext cx="1458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avec flèche 273">
              <a:extLst>
                <a:ext uri="{FF2B5EF4-FFF2-40B4-BE49-F238E27FC236}">
                  <a16:creationId xmlns:a16="http://schemas.microsoft.com/office/drawing/2014/main" id="{C8A7163D-1B73-8544-BEB6-5055C4559C5C}"/>
                </a:ext>
              </a:extLst>
            </p:cNvPr>
            <p:cNvCxnSpPr>
              <a:cxnSpLocks/>
            </p:cNvCxnSpPr>
            <p:nvPr/>
          </p:nvCxnSpPr>
          <p:spPr>
            <a:xfrm>
              <a:off x="3747851" y="6975779"/>
              <a:ext cx="1463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ounded Rectangle 131"/>
            <p:cNvSpPr/>
            <p:nvPr/>
          </p:nvSpPr>
          <p:spPr>
            <a:xfrm>
              <a:off x="2229981" y="7368267"/>
              <a:ext cx="739478" cy="489305"/>
            </a:xfrm>
            <a:prstGeom prst="roundRect">
              <a:avLst>
                <a:gd name="adj" fmla="val 7914"/>
              </a:avLst>
            </a:prstGeom>
            <a:noFill/>
            <a:ln w="19050"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432" bIns="27432" rtlCol="0" anchor="b" anchorCtr="0"/>
            <a:lstStyle/>
            <a:p>
              <a:r>
                <a:rPr lang="en-US" sz="8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ECMG</a:t>
              </a:r>
              <a:endParaRPr lang="en-US" sz="8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3040352" y="7368267"/>
              <a:ext cx="739478" cy="489305"/>
            </a:xfrm>
            <a:prstGeom prst="roundRect">
              <a:avLst>
                <a:gd name="adj" fmla="val 7914"/>
              </a:avLst>
            </a:prstGeom>
            <a:noFill/>
            <a:ln w="19050"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432" bIns="27432" rtlCol="0" anchor="b" anchorCtr="0"/>
            <a:lstStyle/>
            <a:p>
              <a:r>
                <a:rPr lang="en-US" sz="8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EMMG</a:t>
              </a:r>
              <a:endParaRPr lang="en-US" sz="8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cxnSp>
          <p:nvCxnSpPr>
            <p:cNvPr id="77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70" idx="2"/>
              <a:endCxn id="105" idx="0"/>
            </p:cNvCxnSpPr>
            <p:nvPr/>
          </p:nvCxnSpPr>
          <p:spPr>
            <a:xfrm>
              <a:off x="2678036" y="7098379"/>
              <a:ext cx="0" cy="32442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/>
            <p:nvPr/>
          </p:nvCxnSpPr>
          <p:spPr>
            <a:xfrm flipH="1" flipV="1">
              <a:off x="3468578" y="7098379"/>
              <a:ext cx="4217" cy="31946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652005" y="3123789"/>
            <a:ext cx="5436106" cy="1081204"/>
            <a:chOff x="652005" y="3123789"/>
            <a:chExt cx="5436106" cy="1081204"/>
          </a:xfrm>
        </p:grpSpPr>
        <p:sp>
          <p:nvSpPr>
            <p:cNvPr id="78" name="Rectangle à coins arrondis 251">
              <a:extLst>
                <a:ext uri="{FF2B5EF4-FFF2-40B4-BE49-F238E27FC236}">
                  <a16:creationId xmlns:a16="http://schemas.microsoft.com/office/drawing/2014/main" id="{F16D29F8-F334-CB4D-BFD1-BD53652E3698}"/>
                </a:ext>
              </a:extLst>
            </p:cNvPr>
            <p:cNvSpPr/>
            <p:nvPr/>
          </p:nvSpPr>
          <p:spPr>
            <a:xfrm>
              <a:off x="1151162" y="3352761"/>
              <a:ext cx="506101" cy="32636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</a:t>
              </a:r>
            </a:p>
            <a:p>
              <a:pPr algn="ctr"/>
              <a:r>
                <a:rPr lang="fr-FR" sz="800" b="1" noProof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tuner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79" name="Connecteur droit 252">
              <a:extLst>
                <a:ext uri="{FF2B5EF4-FFF2-40B4-BE49-F238E27FC236}">
                  <a16:creationId xmlns:a16="http://schemas.microsoft.com/office/drawing/2014/main" id="{21FEE28B-F787-BA47-B678-2E1BC9B22353}"/>
                </a:ext>
              </a:extLst>
            </p:cNvPr>
            <p:cNvCxnSpPr/>
            <p:nvPr/>
          </p:nvCxnSpPr>
          <p:spPr>
            <a:xfrm flipH="1" flipV="1">
              <a:off x="747546" y="3509141"/>
              <a:ext cx="417457" cy="6800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0" name="Picture 3">
              <a:extLst>
                <a:ext uri="{FF2B5EF4-FFF2-40B4-BE49-F238E27FC236}">
                  <a16:creationId xmlns:a16="http://schemas.microsoft.com/office/drawing/2014/main" id="{8B89C201-BA7A-3547-9956-97C9C5593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52005" y="3123789"/>
              <a:ext cx="399016" cy="399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" name="Rectangle à coins arrondis 268">
              <a:extLst>
                <a:ext uri="{FF2B5EF4-FFF2-40B4-BE49-F238E27FC236}">
                  <a16:creationId xmlns:a16="http://schemas.microsoft.com/office/drawing/2014/main" id="{207176EF-D58B-9F42-B51F-EDF84066C434}"/>
                </a:ext>
              </a:extLst>
            </p:cNvPr>
            <p:cNvSpPr/>
            <p:nvPr/>
          </p:nvSpPr>
          <p:spPr>
            <a:xfrm>
              <a:off x="1822168" y="3213974"/>
              <a:ext cx="2805836" cy="501844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82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1956155" y="3393721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dvb</a:t>
              </a:r>
            </a:p>
          </p:txBody>
        </p:sp>
        <p:sp>
          <p:nvSpPr>
            <p:cNvPr id="83" name="Rectangle à coins arrondis 270">
              <a:extLst>
                <a:ext uri="{FF2B5EF4-FFF2-40B4-BE49-F238E27FC236}">
                  <a16:creationId xmlns:a16="http://schemas.microsoft.com/office/drawing/2014/main" id="{FF06C02C-F215-8D4F-A8E5-8095AD1B4B48}"/>
                </a:ext>
              </a:extLst>
            </p:cNvPr>
            <p:cNvSpPr/>
            <p:nvPr/>
          </p:nvSpPr>
          <p:spPr>
            <a:xfrm>
              <a:off x="2483213" y="3393721"/>
              <a:ext cx="612382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scrambler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4" name="Rectangle à coins arrondis 271">
              <a:extLst>
                <a:ext uri="{FF2B5EF4-FFF2-40B4-BE49-F238E27FC236}">
                  <a16:creationId xmlns:a16="http://schemas.microsoft.com/office/drawing/2014/main" id="{DC06761C-E5D6-8C40-8FE7-6EAC716FC474}"/>
                </a:ext>
              </a:extLst>
            </p:cNvPr>
            <p:cNvSpPr/>
            <p:nvPr/>
          </p:nvSpPr>
          <p:spPr>
            <a:xfrm>
              <a:off x="3242412" y="3393721"/>
              <a:ext cx="684050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datainject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85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82" idx="3"/>
              <a:endCxn id="83" idx="1"/>
            </p:cNvCxnSpPr>
            <p:nvPr/>
          </p:nvCxnSpPr>
          <p:spPr>
            <a:xfrm>
              <a:off x="2336396" y="3516321"/>
              <a:ext cx="14681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273">
              <a:extLst>
                <a:ext uri="{FF2B5EF4-FFF2-40B4-BE49-F238E27FC236}">
                  <a16:creationId xmlns:a16="http://schemas.microsoft.com/office/drawing/2014/main" id="{C8A7163D-1B73-8544-BEB6-5055C4559C5C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>
              <a:off x="3095595" y="3516321"/>
              <a:ext cx="14681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avec flèche 274">
              <a:extLst>
                <a:ext uri="{FF2B5EF4-FFF2-40B4-BE49-F238E27FC236}">
                  <a16:creationId xmlns:a16="http://schemas.microsoft.com/office/drawing/2014/main" id="{0EB21763-B322-DA48-835F-2AC58953056D}"/>
                </a:ext>
              </a:extLst>
            </p:cNvPr>
            <p:cNvCxnSpPr>
              <a:cxnSpLocks/>
              <a:stCxn id="78" idx="3"/>
              <a:endCxn id="82" idx="1"/>
            </p:cNvCxnSpPr>
            <p:nvPr/>
          </p:nvCxnSpPr>
          <p:spPr>
            <a:xfrm>
              <a:off x="1657263" y="3515941"/>
              <a:ext cx="298892" cy="38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avec flèche 276">
              <a:extLst>
                <a:ext uri="{FF2B5EF4-FFF2-40B4-BE49-F238E27FC236}">
                  <a16:creationId xmlns:a16="http://schemas.microsoft.com/office/drawing/2014/main" id="{51025ACC-3151-1E4B-AB8E-659FC8729762}"/>
                </a:ext>
              </a:extLst>
            </p:cNvPr>
            <p:cNvCxnSpPr>
              <a:cxnSpLocks/>
              <a:stCxn id="84" idx="3"/>
              <a:endCxn id="93" idx="1"/>
            </p:cNvCxnSpPr>
            <p:nvPr/>
          </p:nvCxnSpPr>
          <p:spPr>
            <a:xfrm>
              <a:off x="3926462" y="3516321"/>
              <a:ext cx="14681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4756" y="3720469"/>
              <a:ext cx="413355" cy="94481"/>
            </a:xfrm>
            <a:prstGeom prst="rect">
              <a:avLst/>
            </a:prstGeom>
          </p:spPr>
        </p:pic>
        <p:sp>
          <p:nvSpPr>
            <p:cNvPr id="90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2559357" y="3959793"/>
              <a:ext cx="460092" cy="24519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Consolas" panose="020B0609020204030204" pitchFamily="49" charset="0"/>
                </a:rPr>
                <a:t>ECMG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91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3354390" y="3959794"/>
              <a:ext cx="460092" cy="24519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Consolas" panose="020B0609020204030204" pitchFamily="49" charset="0"/>
                </a:rPr>
                <a:t>EMMG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93" name="Rectangle à coins arrondis 271">
              <a:extLst>
                <a:ext uri="{FF2B5EF4-FFF2-40B4-BE49-F238E27FC236}">
                  <a16:creationId xmlns:a16="http://schemas.microsoft.com/office/drawing/2014/main" id="{DC06761C-E5D6-8C40-8FE7-6EAC716FC474}"/>
                </a:ext>
              </a:extLst>
            </p:cNvPr>
            <p:cNvSpPr/>
            <p:nvPr/>
          </p:nvSpPr>
          <p:spPr>
            <a:xfrm>
              <a:off x="4073279" y="3393722"/>
              <a:ext cx="460092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dektec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94" name="Connecteur droit avec flèche 276">
              <a:extLst>
                <a:ext uri="{FF2B5EF4-FFF2-40B4-BE49-F238E27FC236}">
                  <a16:creationId xmlns:a16="http://schemas.microsoft.com/office/drawing/2014/main" id="{51025ACC-3151-1E4B-AB8E-659FC8729762}"/>
                </a:ext>
              </a:extLst>
            </p:cNvPr>
            <p:cNvCxnSpPr>
              <a:cxnSpLocks/>
              <a:stCxn id="93" idx="3"/>
              <a:endCxn id="134" idx="1"/>
            </p:cNvCxnSpPr>
            <p:nvPr/>
          </p:nvCxnSpPr>
          <p:spPr>
            <a:xfrm flipV="1">
              <a:off x="4533371" y="3515571"/>
              <a:ext cx="293660" cy="75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83" idx="2"/>
              <a:endCxn id="90" idx="0"/>
            </p:cNvCxnSpPr>
            <p:nvPr/>
          </p:nvCxnSpPr>
          <p:spPr>
            <a:xfrm flipH="1">
              <a:off x="2789403" y="3638920"/>
              <a:ext cx="1" cy="32087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91" idx="0"/>
              <a:endCxn id="84" idx="2"/>
            </p:cNvCxnSpPr>
            <p:nvPr/>
          </p:nvCxnSpPr>
          <p:spPr>
            <a:xfrm flipV="1">
              <a:off x="3584436" y="3638920"/>
              <a:ext cx="1" cy="32087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4827031" y="3352391"/>
              <a:ext cx="612382" cy="32636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Consolas" panose="020B0609020204030204" pitchFamily="49" charset="0"/>
                </a:rPr>
                <a:t>Dektec modulator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135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5692653" y="3386171"/>
              <a:ext cx="380241" cy="24519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Consolas" panose="020B0609020204030204" pitchFamily="49" charset="0"/>
                </a:rPr>
                <a:t>STB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Consolas" panose="020B0609020204030204" pitchFamily="49" charset="0"/>
              </a:endParaRPr>
            </a:p>
          </p:txBody>
        </p:sp>
        <p:cxnSp>
          <p:nvCxnSpPr>
            <p:cNvPr id="136" name="Connecteur droit avec flèche 276">
              <a:extLst>
                <a:ext uri="{FF2B5EF4-FFF2-40B4-BE49-F238E27FC236}">
                  <a16:creationId xmlns:a16="http://schemas.microsoft.com/office/drawing/2014/main" id="{51025ACC-3151-1E4B-AB8E-659FC8729762}"/>
                </a:ext>
              </a:extLst>
            </p:cNvPr>
            <p:cNvCxnSpPr>
              <a:cxnSpLocks/>
              <a:stCxn id="134" idx="3"/>
              <a:endCxn id="135" idx="1"/>
            </p:cNvCxnSpPr>
            <p:nvPr/>
          </p:nvCxnSpPr>
          <p:spPr>
            <a:xfrm flipV="1">
              <a:off x="5439413" y="3508771"/>
              <a:ext cx="253240" cy="68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052951" y="1574876"/>
            <a:ext cx="4295209" cy="991019"/>
            <a:chOff x="1052951" y="1574876"/>
            <a:chExt cx="4295209" cy="991019"/>
          </a:xfrm>
        </p:grpSpPr>
        <p:sp>
          <p:nvSpPr>
            <p:cNvPr id="13" name="Rectangle à coins arrondis 251">
              <a:extLst>
                <a:ext uri="{FF2B5EF4-FFF2-40B4-BE49-F238E27FC236}">
                  <a16:creationId xmlns:a16="http://schemas.microsoft.com/office/drawing/2014/main" id="{F16D29F8-F334-CB4D-BFD1-BD53652E3698}"/>
                </a:ext>
              </a:extLst>
            </p:cNvPr>
            <p:cNvSpPr/>
            <p:nvPr/>
          </p:nvSpPr>
          <p:spPr>
            <a:xfrm>
              <a:off x="1052951" y="1713663"/>
              <a:ext cx="506101" cy="32636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Video encoder</a:t>
              </a:r>
            </a:p>
          </p:txBody>
        </p:sp>
        <p:cxnSp>
          <p:nvCxnSpPr>
            <p:cNvPr id="34" name="Connecteur droit avec flèche 274">
              <a:extLst>
                <a:ext uri="{FF2B5EF4-FFF2-40B4-BE49-F238E27FC236}">
                  <a16:creationId xmlns:a16="http://schemas.microsoft.com/office/drawing/2014/main" id="{0EB21763-B322-DA48-835F-2AC58953056D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1559052" y="1876843"/>
              <a:ext cx="163426" cy="38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805" y="2059898"/>
              <a:ext cx="413355" cy="94481"/>
            </a:xfrm>
            <a:prstGeom prst="rect">
              <a:avLst/>
            </a:prstGeom>
          </p:spPr>
        </p:pic>
        <p:sp>
          <p:nvSpPr>
            <p:cNvPr id="56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2079682" y="2320695"/>
              <a:ext cx="460092" cy="24519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ECMG</a:t>
              </a:r>
            </a:p>
          </p:txBody>
        </p:sp>
        <p:sp>
          <p:nvSpPr>
            <p:cNvPr id="57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3037395" y="2320696"/>
              <a:ext cx="460092" cy="24519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EMMG</a:t>
              </a:r>
            </a:p>
          </p:txBody>
        </p:sp>
        <p:sp>
          <p:nvSpPr>
            <p:cNvPr id="58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4089848" y="1747443"/>
              <a:ext cx="612382" cy="24519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Consolas" panose="020B0609020204030204" pitchFamily="49" charset="0"/>
                </a:rPr>
                <a:t>Modulator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137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4949510" y="1747443"/>
              <a:ext cx="380241" cy="24519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Consolas" panose="020B0609020204030204" pitchFamily="49" charset="0"/>
                </a:rPr>
                <a:t>STB</a:t>
              </a:r>
            </a:p>
          </p:txBody>
        </p:sp>
        <p:cxnSp>
          <p:nvCxnSpPr>
            <p:cNvPr id="138" name="Connecteur droit avec flèche 276">
              <a:extLst>
                <a:ext uri="{FF2B5EF4-FFF2-40B4-BE49-F238E27FC236}">
                  <a16:creationId xmlns:a16="http://schemas.microsoft.com/office/drawing/2014/main" id="{51025ACC-3151-1E4B-AB8E-659FC8729762}"/>
                </a:ext>
              </a:extLst>
            </p:cNvPr>
            <p:cNvCxnSpPr>
              <a:cxnSpLocks/>
              <a:stCxn id="58" idx="3"/>
              <a:endCxn id="137" idx="1"/>
            </p:cNvCxnSpPr>
            <p:nvPr/>
          </p:nvCxnSpPr>
          <p:spPr>
            <a:xfrm>
              <a:off x="4702230" y="1870043"/>
              <a:ext cx="2472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avec flèche 276">
              <a:extLst>
                <a:ext uri="{FF2B5EF4-FFF2-40B4-BE49-F238E27FC236}">
                  <a16:creationId xmlns:a16="http://schemas.microsoft.com/office/drawing/2014/main" id="{51025ACC-3151-1E4B-AB8E-659FC8729762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>
              <a:off x="3832071" y="1870043"/>
              <a:ext cx="2577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à coins arrondis 268">
              <a:extLst>
                <a:ext uri="{FF2B5EF4-FFF2-40B4-BE49-F238E27FC236}">
                  <a16:creationId xmlns:a16="http://schemas.microsoft.com/office/drawing/2014/main" id="{207176EF-D58B-9F42-B51F-EDF84066C434}"/>
                </a:ext>
              </a:extLst>
            </p:cNvPr>
            <p:cNvSpPr/>
            <p:nvPr/>
          </p:nvSpPr>
          <p:spPr>
            <a:xfrm>
              <a:off x="1726799" y="1574876"/>
              <a:ext cx="2180303" cy="501844"/>
            </a:xfrm>
            <a:prstGeom prst="roundRect">
              <a:avLst>
                <a:gd name="adj" fmla="val 396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 SimulCrypt MUX</a:t>
              </a:r>
            </a:p>
          </p:txBody>
        </p:sp>
        <p:sp>
          <p:nvSpPr>
            <p:cNvPr id="38" name="ZoneTexte 278">
              <a:extLst>
                <a:ext uri="{FF2B5EF4-FFF2-40B4-BE49-F238E27FC236}">
                  <a16:creationId xmlns:a16="http://schemas.microsoft.com/office/drawing/2014/main" id="{CA252A1D-16B0-9A4A-89F5-1189E8A73A99}"/>
                </a:ext>
              </a:extLst>
            </p:cNvPr>
            <p:cNvSpPr txBox="1"/>
            <p:nvPr/>
          </p:nvSpPr>
          <p:spPr>
            <a:xfrm>
              <a:off x="2817770" y="1816097"/>
              <a:ext cx="903441" cy="252377"/>
            </a:xfrm>
            <a:prstGeom prst="rect">
              <a:avLst/>
            </a:prstGeom>
            <a:noFill/>
          </p:spPr>
          <p:txBody>
            <a:bodyPr wrap="square" lIns="0" tIns="18288" rIns="0" bIns="18288" rtlCol="0">
              <a:spAutoFit/>
            </a:bodyPr>
            <a:lstStyle/>
            <a:p>
              <a:pPr algn="ctr"/>
              <a:r>
                <a:rPr lang="fr-FR" sz="7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EMMG/PDG </a:t>
              </a:r>
              <a:r>
                <a:rPr lang="fr-FR" sz="7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  <a:sym typeface="Wingdings" panose="05000000000000000000" pitchFamily="2" charset="2"/>
                </a:rPr>
                <a:t> MUX</a:t>
              </a:r>
            </a:p>
            <a:p>
              <a:pPr algn="ctr"/>
              <a:r>
                <a:rPr lang="fr-FR" sz="7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  <a:sym typeface="Wingdings" panose="05000000000000000000" pitchFamily="2" charset="2"/>
                </a:rPr>
                <a:t>protocol</a:t>
              </a:r>
              <a:endParaRPr lang="fr-FR" sz="7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69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102" idx="2"/>
              <a:endCxn id="56" idx="0"/>
            </p:cNvCxnSpPr>
            <p:nvPr/>
          </p:nvCxnSpPr>
          <p:spPr>
            <a:xfrm>
              <a:off x="2309728" y="2066264"/>
              <a:ext cx="0" cy="2544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57" idx="0"/>
              <a:endCxn id="38" idx="2"/>
            </p:cNvCxnSpPr>
            <p:nvPr/>
          </p:nvCxnSpPr>
          <p:spPr>
            <a:xfrm flipV="1">
              <a:off x="3267441" y="2068474"/>
              <a:ext cx="2050" cy="25222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ZoneTexte 278">
              <a:extLst>
                <a:ext uri="{FF2B5EF4-FFF2-40B4-BE49-F238E27FC236}">
                  <a16:creationId xmlns:a16="http://schemas.microsoft.com/office/drawing/2014/main" id="{CA252A1D-16B0-9A4A-89F5-1189E8A73A99}"/>
                </a:ext>
              </a:extLst>
            </p:cNvPr>
            <p:cNvSpPr txBox="1"/>
            <p:nvPr/>
          </p:nvSpPr>
          <p:spPr>
            <a:xfrm>
              <a:off x="1978803" y="1813887"/>
              <a:ext cx="661850" cy="252377"/>
            </a:xfrm>
            <a:prstGeom prst="rect">
              <a:avLst/>
            </a:prstGeom>
            <a:noFill/>
          </p:spPr>
          <p:txBody>
            <a:bodyPr wrap="square" lIns="0" tIns="18288" rIns="0" bIns="18288" rtlCol="0">
              <a:spAutoFit/>
            </a:bodyPr>
            <a:lstStyle>
              <a:defPPr>
                <a:defRPr lang="fr-FR"/>
              </a:defPPr>
              <a:lvl1pPr algn="ctr">
                <a:defRPr sz="700" b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defRPr>
              </a:lvl1pPr>
            </a:lstStyle>
            <a:p>
              <a:r>
                <a:rPr lang="fr-FR" noProof="1"/>
                <a:t>ECMG </a:t>
              </a:r>
              <a:r>
                <a:rPr lang="fr-FR" noProof="1">
                  <a:sym typeface="Wingdings" panose="05000000000000000000" pitchFamily="2" charset="2"/>
                </a:rPr>
                <a:t> SCS</a:t>
              </a:r>
            </a:p>
            <a:p>
              <a:r>
                <a:rPr lang="fr-FR" noProof="1">
                  <a:sym typeface="Wingdings" panose="05000000000000000000" pitchFamily="2" charset="2"/>
                </a:rPr>
                <a:t>protocol</a:t>
              </a:r>
              <a:endParaRPr lang="fr-FR" noProof="1"/>
            </a:p>
          </p:txBody>
        </p:sp>
      </p:grpSp>
    </p:spTree>
    <p:extLst>
      <p:ext uri="{BB962C8B-B14F-4D97-AF65-F5344CB8AC3E}">
        <p14:creationId xmlns:p14="http://schemas.microsoft.com/office/powerpoint/2010/main" val="3234815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40"/>
          <p:cNvSpPr/>
          <p:nvPr/>
        </p:nvSpPr>
        <p:spPr>
          <a:xfrm>
            <a:off x="909444" y="1458555"/>
            <a:ext cx="2448000" cy="5400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Microsoft Network Provider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CLSID_NetworkProvider</a:t>
            </a:r>
          </a:p>
        </p:txBody>
      </p:sp>
      <p:sp>
        <p:nvSpPr>
          <p:cNvPr id="3" name="Rectangle à coins arrondis 40"/>
          <p:cNvSpPr/>
          <p:nvPr/>
        </p:nvSpPr>
        <p:spPr>
          <a:xfrm>
            <a:off x="909444" y="2322266"/>
            <a:ext cx="2448000" cy="5400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Tuner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proprietary, enumerate all </a:t>
            </a:r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KSCATEGORY_BDA_NETWORK_TUNER</a:t>
            </a:r>
          </a:p>
        </p:txBody>
      </p:sp>
      <p:cxnSp>
        <p:nvCxnSpPr>
          <p:cNvPr id="5" name="Straight Arrow Connector 4"/>
          <p:cNvCxnSpPr>
            <a:stCxn id="4" idx="2"/>
            <a:endCxn id="3" idx="0"/>
          </p:cNvCxnSpPr>
          <p:nvPr/>
        </p:nvCxnSpPr>
        <p:spPr>
          <a:xfrm>
            <a:off x="2133444" y="1998555"/>
            <a:ext cx="0" cy="323711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à coins arrondis 40"/>
          <p:cNvSpPr/>
          <p:nvPr/>
        </p:nvSpPr>
        <p:spPr>
          <a:xfrm>
            <a:off x="909444" y="3189787"/>
            <a:ext cx="2448000" cy="5400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Receiver / Capture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optional, proprietary, enumerate all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KSCATEGORY_BDA_RECEIVER_COMPONENT</a:t>
            </a:r>
          </a:p>
        </p:txBody>
      </p:sp>
      <p:cxnSp>
        <p:nvCxnSpPr>
          <p:cNvPr id="7" name="Straight Arrow Connector 6"/>
          <p:cNvCxnSpPr>
            <a:stCxn id="3" idx="2"/>
            <a:endCxn id="6" idx="0"/>
          </p:cNvCxnSpPr>
          <p:nvPr/>
        </p:nvCxnSpPr>
        <p:spPr>
          <a:xfrm>
            <a:off x="2133444" y="2862266"/>
            <a:ext cx="0" cy="327521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à coins arrondis 40"/>
          <p:cNvSpPr/>
          <p:nvPr/>
        </p:nvSpPr>
        <p:spPr>
          <a:xfrm>
            <a:off x="909444" y="4057308"/>
            <a:ext cx="2448000" cy="540000"/>
          </a:xfrm>
          <a:custGeom>
            <a:avLst/>
            <a:gdLst>
              <a:gd name="connsiteX0" fmla="*/ 0 w 1987061"/>
              <a:gd name="connsiteY0" fmla="*/ 62890 h 377331"/>
              <a:gd name="connsiteX1" fmla="*/ 62890 w 1987061"/>
              <a:gd name="connsiteY1" fmla="*/ 0 h 377331"/>
              <a:gd name="connsiteX2" fmla="*/ 1924171 w 1987061"/>
              <a:gd name="connsiteY2" fmla="*/ 0 h 377331"/>
              <a:gd name="connsiteX3" fmla="*/ 1987061 w 1987061"/>
              <a:gd name="connsiteY3" fmla="*/ 62890 h 377331"/>
              <a:gd name="connsiteX4" fmla="*/ 1987061 w 1987061"/>
              <a:gd name="connsiteY4" fmla="*/ 314441 h 377331"/>
              <a:gd name="connsiteX5" fmla="*/ 1924171 w 1987061"/>
              <a:gd name="connsiteY5" fmla="*/ 377331 h 377331"/>
              <a:gd name="connsiteX6" fmla="*/ 62890 w 1987061"/>
              <a:gd name="connsiteY6" fmla="*/ 377331 h 377331"/>
              <a:gd name="connsiteX7" fmla="*/ 0 w 1987061"/>
              <a:gd name="connsiteY7" fmla="*/ 314441 h 377331"/>
              <a:gd name="connsiteX8" fmla="*/ 0 w 1987061"/>
              <a:gd name="connsiteY8" fmla="*/ 62890 h 377331"/>
              <a:gd name="connsiteX0" fmla="*/ 0 w 1987061"/>
              <a:gd name="connsiteY0" fmla="*/ 62890 h 377331"/>
              <a:gd name="connsiteX1" fmla="*/ 62890 w 1987061"/>
              <a:gd name="connsiteY1" fmla="*/ 0 h 377331"/>
              <a:gd name="connsiteX2" fmla="*/ 1924171 w 1987061"/>
              <a:gd name="connsiteY2" fmla="*/ 0 h 377331"/>
              <a:gd name="connsiteX3" fmla="*/ 1987061 w 1987061"/>
              <a:gd name="connsiteY3" fmla="*/ 62890 h 377331"/>
              <a:gd name="connsiteX4" fmla="*/ 1987061 w 1987061"/>
              <a:gd name="connsiteY4" fmla="*/ 314441 h 377331"/>
              <a:gd name="connsiteX5" fmla="*/ 1924171 w 1987061"/>
              <a:gd name="connsiteY5" fmla="*/ 377331 h 377331"/>
              <a:gd name="connsiteX6" fmla="*/ 472590 w 1987061"/>
              <a:gd name="connsiteY6" fmla="*/ 374741 h 377331"/>
              <a:gd name="connsiteX7" fmla="*/ 62890 w 1987061"/>
              <a:gd name="connsiteY7" fmla="*/ 377331 h 377331"/>
              <a:gd name="connsiteX8" fmla="*/ 0 w 1987061"/>
              <a:gd name="connsiteY8" fmla="*/ 314441 h 377331"/>
              <a:gd name="connsiteX9" fmla="*/ 0 w 1987061"/>
              <a:gd name="connsiteY9" fmla="*/ 62890 h 377331"/>
              <a:gd name="connsiteX0" fmla="*/ 0 w 1987061"/>
              <a:gd name="connsiteY0" fmla="*/ 62890 h 377331"/>
              <a:gd name="connsiteX1" fmla="*/ 62890 w 1987061"/>
              <a:gd name="connsiteY1" fmla="*/ 0 h 377331"/>
              <a:gd name="connsiteX2" fmla="*/ 1924171 w 1987061"/>
              <a:gd name="connsiteY2" fmla="*/ 0 h 377331"/>
              <a:gd name="connsiteX3" fmla="*/ 1987061 w 1987061"/>
              <a:gd name="connsiteY3" fmla="*/ 62890 h 377331"/>
              <a:gd name="connsiteX4" fmla="*/ 1987061 w 1987061"/>
              <a:gd name="connsiteY4" fmla="*/ 314441 h 377331"/>
              <a:gd name="connsiteX5" fmla="*/ 1924171 w 1987061"/>
              <a:gd name="connsiteY5" fmla="*/ 377331 h 377331"/>
              <a:gd name="connsiteX6" fmla="*/ 1367940 w 1987061"/>
              <a:gd name="connsiteY6" fmla="*/ 374741 h 377331"/>
              <a:gd name="connsiteX7" fmla="*/ 472590 w 1987061"/>
              <a:gd name="connsiteY7" fmla="*/ 374741 h 377331"/>
              <a:gd name="connsiteX8" fmla="*/ 62890 w 1987061"/>
              <a:gd name="connsiteY8" fmla="*/ 377331 h 377331"/>
              <a:gd name="connsiteX9" fmla="*/ 0 w 1987061"/>
              <a:gd name="connsiteY9" fmla="*/ 314441 h 377331"/>
              <a:gd name="connsiteX10" fmla="*/ 0 w 1987061"/>
              <a:gd name="connsiteY10" fmla="*/ 62890 h 377331"/>
              <a:gd name="connsiteX0" fmla="*/ 0 w 1987061"/>
              <a:gd name="connsiteY0" fmla="*/ 69149 h 383590"/>
              <a:gd name="connsiteX1" fmla="*/ 62890 w 1987061"/>
              <a:gd name="connsiteY1" fmla="*/ 6259 h 383590"/>
              <a:gd name="connsiteX2" fmla="*/ 996465 w 1987061"/>
              <a:gd name="connsiteY2" fmla="*/ 0 h 383590"/>
              <a:gd name="connsiteX3" fmla="*/ 1924171 w 1987061"/>
              <a:gd name="connsiteY3" fmla="*/ 6259 h 383590"/>
              <a:gd name="connsiteX4" fmla="*/ 1987061 w 1987061"/>
              <a:gd name="connsiteY4" fmla="*/ 69149 h 383590"/>
              <a:gd name="connsiteX5" fmla="*/ 1987061 w 1987061"/>
              <a:gd name="connsiteY5" fmla="*/ 320700 h 383590"/>
              <a:gd name="connsiteX6" fmla="*/ 1924171 w 1987061"/>
              <a:gd name="connsiteY6" fmla="*/ 383590 h 383590"/>
              <a:gd name="connsiteX7" fmla="*/ 1367940 w 1987061"/>
              <a:gd name="connsiteY7" fmla="*/ 381000 h 383590"/>
              <a:gd name="connsiteX8" fmla="*/ 472590 w 1987061"/>
              <a:gd name="connsiteY8" fmla="*/ 381000 h 383590"/>
              <a:gd name="connsiteX9" fmla="*/ 62890 w 1987061"/>
              <a:gd name="connsiteY9" fmla="*/ 383590 h 383590"/>
              <a:gd name="connsiteX10" fmla="*/ 0 w 1987061"/>
              <a:gd name="connsiteY10" fmla="*/ 320700 h 383590"/>
              <a:gd name="connsiteX11" fmla="*/ 0 w 1987061"/>
              <a:gd name="connsiteY11" fmla="*/ 69149 h 383590"/>
              <a:gd name="connsiteX0" fmla="*/ 0 w 1987061"/>
              <a:gd name="connsiteY0" fmla="*/ 69149 h 390525"/>
              <a:gd name="connsiteX1" fmla="*/ 62890 w 1987061"/>
              <a:gd name="connsiteY1" fmla="*/ 6259 h 390525"/>
              <a:gd name="connsiteX2" fmla="*/ 996465 w 1987061"/>
              <a:gd name="connsiteY2" fmla="*/ 0 h 390525"/>
              <a:gd name="connsiteX3" fmla="*/ 1924171 w 1987061"/>
              <a:gd name="connsiteY3" fmla="*/ 6259 h 390525"/>
              <a:gd name="connsiteX4" fmla="*/ 1987061 w 1987061"/>
              <a:gd name="connsiteY4" fmla="*/ 69149 h 390525"/>
              <a:gd name="connsiteX5" fmla="*/ 1987061 w 1987061"/>
              <a:gd name="connsiteY5" fmla="*/ 320700 h 390525"/>
              <a:gd name="connsiteX6" fmla="*/ 1924171 w 1987061"/>
              <a:gd name="connsiteY6" fmla="*/ 383590 h 390525"/>
              <a:gd name="connsiteX7" fmla="*/ 1367940 w 1987061"/>
              <a:gd name="connsiteY7" fmla="*/ 381000 h 390525"/>
              <a:gd name="connsiteX8" fmla="*/ 624990 w 1987061"/>
              <a:gd name="connsiteY8" fmla="*/ 390525 h 390525"/>
              <a:gd name="connsiteX9" fmla="*/ 62890 w 1987061"/>
              <a:gd name="connsiteY9" fmla="*/ 383590 h 390525"/>
              <a:gd name="connsiteX10" fmla="*/ 0 w 1987061"/>
              <a:gd name="connsiteY10" fmla="*/ 320700 h 390525"/>
              <a:gd name="connsiteX11" fmla="*/ 0 w 1987061"/>
              <a:gd name="connsiteY11" fmla="*/ 6914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87061" h="390525">
                <a:moveTo>
                  <a:pt x="0" y="69149"/>
                </a:moveTo>
                <a:cubicBezTo>
                  <a:pt x="0" y="34416"/>
                  <a:pt x="28157" y="6259"/>
                  <a:pt x="62890" y="6259"/>
                </a:cubicBezTo>
                <a:lnTo>
                  <a:pt x="996465" y="0"/>
                </a:lnTo>
                <a:lnTo>
                  <a:pt x="1924171" y="6259"/>
                </a:lnTo>
                <a:cubicBezTo>
                  <a:pt x="1958904" y="6259"/>
                  <a:pt x="1987061" y="34416"/>
                  <a:pt x="1987061" y="69149"/>
                </a:cubicBezTo>
                <a:lnTo>
                  <a:pt x="1987061" y="320700"/>
                </a:lnTo>
                <a:cubicBezTo>
                  <a:pt x="1987061" y="355433"/>
                  <a:pt x="1958904" y="383590"/>
                  <a:pt x="1924171" y="383590"/>
                </a:cubicBezTo>
                <a:lnTo>
                  <a:pt x="1367940" y="381000"/>
                </a:lnTo>
                <a:lnTo>
                  <a:pt x="624990" y="390525"/>
                </a:lnTo>
                <a:lnTo>
                  <a:pt x="62890" y="383590"/>
                </a:lnTo>
                <a:cubicBezTo>
                  <a:pt x="28157" y="383590"/>
                  <a:pt x="0" y="355433"/>
                  <a:pt x="0" y="320700"/>
                </a:cubicBezTo>
                <a:lnTo>
                  <a:pt x="0" y="69149"/>
                </a:lnTo>
                <a:close/>
              </a:path>
            </a:pathLst>
          </a:cu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Infinite Tee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CLSID_InfTee</a:t>
            </a:r>
          </a:p>
        </p:txBody>
      </p:sp>
      <p:sp>
        <p:nvSpPr>
          <p:cNvPr id="12" name="Rectangle à coins arrondis 40"/>
          <p:cNvSpPr/>
          <p:nvPr/>
        </p:nvSpPr>
        <p:spPr>
          <a:xfrm>
            <a:off x="4098679" y="1544209"/>
            <a:ext cx="1987061" cy="377331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Tuning Space</a:t>
            </a:r>
          </a:p>
        </p:txBody>
      </p:sp>
      <p:cxnSp>
        <p:nvCxnSpPr>
          <p:cNvPr id="13" name="Straight Arrow Connector 12"/>
          <p:cNvCxnSpPr>
            <a:stCxn id="6" idx="2"/>
            <a:endCxn id="11" idx="2"/>
          </p:cNvCxnSpPr>
          <p:nvPr/>
        </p:nvCxnSpPr>
        <p:spPr>
          <a:xfrm>
            <a:off x="2133444" y="3729787"/>
            <a:ext cx="3615" cy="327521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stCxn id="12" idx="1"/>
            <a:endCxn id="4" idx="3"/>
          </p:cNvCxnSpPr>
          <p:nvPr/>
        </p:nvCxnSpPr>
        <p:spPr>
          <a:xfrm flipH="1" flipV="1">
            <a:off x="3357444" y="1728555"/>
            <a:ext cx="741235" cy="4320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à coins arrondis 40"/>
          <p:cNvSpPr/>
          <p:nvPr/>
        </p:nvSpPr>
        <p:spPr>
          <a:xfrm>
            <a:off x="1979776" y="4931015"/>
            <a:ext cx="1233808" cy="377331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Sink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(TSDuck)</a:t>
            </a:r>
          </a:p>
        </p:txBody>
      </p:sp>
      <p:cxnSp>
        <p:nvCxnSpPr>
          <p:cNvPr id="22" name="Straight Arrow Connector 21"/>
          <p:cNvCxnSpPr>
            <a:stCxn id="11" idx="7"/>
            <a:endCxn id="21" idx="0"/>
          </p:cNvCxnSpPr>
          <p:nvPr/>
        </p:nvCxnSpPr>
        <p:spPr>
          <a:xfrm>
            <a:off x="2594705" y="4584137"/>
            <a:ext cx="1975" cy="346878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 à coins arrondis 40"/>
          <p:cNvSpPr/>
          <p:nvPr/>
        </p:nvSpPr>
        <p:spPr>
          <a:xfrm>
            <a:off x="458058" y="5617741"/>
            <a:ext cx="2448000" cy="5400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Demux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CLSID_MPEG2Demultiplexer</a:t>
            </a:r>
          </a:p>
        </p:txBody>
      </p:sp>
      <p:cxnSp>
        <p:nvCxnSpPr>
          <p:cNvPr id="26" name="Straight Arrow Connector 25"/>
          <p:cNvCxnSpPr>
            <a:stCxn id="11" idx="8"/>
            <a:endCxn id="25" idx="0"/>
          </p:cNvCxnSpPr>
          <p:nvPr/>
        </p:nvCxnSpPr>
        <p:spPr>
          <a:xfrm>
            <a:off x="1679413" y="4597308"/>
            <a:ext cx="2645" cy="1020433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Rectangle à coins arrondis 40"/>
          <p:cNvSpPr/>
          <p:nvPr/>
        </p:nvSpPr>
        <p:spPr>
          <a:xfrm>
            <a:off x="458058" y="6482833"/>
            <a:ext cx="2448000" cy="5400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Transport Information Filter (TIF)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enumerate all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KSCATEGORY_BDA_TRANSPORT_INFORMATION</a:t>
            </a:r>
          </a:p>
        </p:txBody>
      </p:sp>
      <p:cxnSp>
        <p:nvCxnSpPr>
          <p:cNvPr id="32" name="Straight Arrow Connector 31"/>
          <p:cNvCxnSpPr>
            <a:stCxn id="25" idx="2"/>
            <a:endCxn id="30" idx="0"/>
          </p:cNvCxnSpPr>
          <p:nvPr/>
        </p:nvCxnSpPr>
        <p:spPr>
          <a:xfrm>
            <a:off x="1682058" y="6157741"/>
            <a:ext cx="0" cy="325092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3497519" y="1520058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Gadugi" panose="020B0502040204020203" pitchFamily="34" charset="0"/>
                <a:ea typeface="Gadugi" panose="020B0502040204020203" pitchFamily="34" charset="0"/>
              </a:rPr>
              <a:t>put</a:t>
            </a:r>
            <a:endParaRPr lang="en-US" sz="9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52" name="Rectangle à coins arrondis 40"/>
          <p:cNvSpPr/>
          <p:nvPr/>
        </p:nvSpPr>
        <p:spPr>
          <a:xfrm>
            <a:off x="4098679" y="4921018"/>
            <a:ext cx="1987061" cy="37733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ts::Tuner</a:t>
            </a:r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 class</a:t>
            </a:r>
          </a:p>
        </p:txBody>
      </p:sp>
      <p:cxnSp>
        <p:nvCxnSpPr>
          <p:cNvPr id="53" name="Straight Arrow Connector 52"/>
          <p:cNvCxnSpPr>
            <a:stCxn id="21" idx="3"/>
            <a:endCxn id="52" idx="1"/>
          </p:cNvCxnSpPr>
          <p:nvPr/>
        </p:nvCxnSpPr>
        <p:spPr>
          <a:xfrm flipV="1">
            <a:off x="3213584" y="5109684"/>
            <a:ext cx="885095" cy="9997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TextBox 53"/>
          <p:cNvSpPr txBox="1"/>
          <p:nvPr/>
        </p:nvSpPr>
        <p:spPr>
          <a:xfrm>
            <a:off x="3396073" y="4883018"/>
            <a:ext cx="472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Gadugi" panose="020B0502040204020203" pitchFamily="34" charset="0"/>
                <a:ea typeface="Gadugi" panose="020B0502040204020203" pitchFamily="34" charset="0"/>
              </a:rPr>
              <a:t>Read</a:t>
            </a:r>
            <a:endParaRPr lang="en-US" sz="9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30112" y="6429079"/>
            <a:ext cx="2555628" cy="4154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fr-FR" sz="1050" b="1" dirty="0">
                <a:latin typeface="Gadugi" panose="020B0502040204020203" pitchFamily="34" charset="0"/>
                <a:ea typeface="Gadugi" panose="020B0502040204020203" pitchFamily="34" charset="0"/>
              </a:rPr>
              <a:t>DirectShow graph for</a:t>
            </a:r>
          </a:p>
          <a:p>
            <a:pPr algn="r"/>
            <a:r>
              <a:rPr lang="fr-FR" sz="1050" b="1" dirty="0">
                <a:latin typeface="Gadugi" panose="020B0502040204020203" pitchFamily="34" charset="0"/>
                <a:ea typeface="Gadugi" panose="020B0502040204020203" pitchFamily="34" charset="0"/>
              </a:rPr>
              <a:t> TSDuck tuner on Windows</a:t>
            </a:r>
            <a:endParaRPr lang="en-US" sz="105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421" y="6844577"/>
            <a:ext cx="413355" cy="9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7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6E49"/>
      </a:accent1>
      <a:accent2>
        <a:srgbClr val="4C956C"/>
      </a:accent2>
      <a:accent3>
        <a:srgbClr val="FEFEE3"/>
      </a:accent3>
      <a:accent4>
        <a:srgbClr val="FFC9B9"/>
      </a:accent4>
      <a:accent5>
        <a:srgbClr val="D68C45"/>
      </a:accent5>
      <a:accent6>
        <a:srgbClr val="85C19F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772</TotalTime>
  <Words>396</Words>
  <Application>Microsoft Office PowerPoint</Application>
  <PresentationFormat>A4 Paper (210x297 mm)</PresentationFormat>
  <Paragraphs>215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Cambria</vt:lpstr>
      <vt:lpstr>Consolas</vt:lpstr>
      <vt:lpstr>Gadugi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Lelégard</dc:creator>
  <cp:lastModifiedBy>LELEGARD Thierry</cp:lastModifiedBy>
  <cp:revision>119</cp:revision>
  <dcterms:created xsi:type="dcterms:W3CDTF">2017-05-20T14:29:44Z</dcterms:created>
  <dcterms:modified xsi:type="dcterms:W3CDTF">2022-01-04T16:48:01Z</dcterms:modified>
</cp:coreProperties>
</file>