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58BCC-61B7-46CC-91D7-917E3FEF8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23760D-E5FC-4241-9B5D-DF153BE9D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76AF84-7EBD-4763-BFEB-C48F55E24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6F4-3E9C-45BB-8099-7D788CAC19A9}" type="datetimeFigureOut">
              <a:rPr lang="pt-BR" smtClean="0"/>
              <a:t>14/10/2017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12B74B-5CE8-408A-ADDF-B3FED22E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3ED977-15D2-4D13-BF80-F1D9B2F0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19E-02E5-4BD4-B5CB-71D841FAD2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22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08451-34BC-462A-89B1-A796BFE2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95938F-9CC2-4906-83CF-61B1EE377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0A0BA4-BD88-44D0-83BB-8055FC5C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6F4-3E9C-45BB-8099-7D788CAC19A9}" type="datetimeFigureOut">
              <a:rPr lang="pt-BR" smtClean="0"/>
              <a:t>14/10/2017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0B3133-A06A-48AA-A15E-18BF2593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FE45EE-70A3-4EF0-9684-54CC835AC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19E-02E5-4BD4-B5CB-71D841FAD2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071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CEFDE7-0E3E-4858-B2BB-ACB6184F9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9F07F6-88AB-4747-8C4D-E450FF33E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82B59A-5C1F-44E2-B2C7-7077C0E1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6F4-3E9C-45BB-8099-7D788CAC19A9}" type="datetimeFigureOut">
              <a:rPr lang="pt-BR" smtClean="0"/>
              <a:t>14/10/2017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77A828-19A9-402C-B644-19FB88E0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6FCC2D-361C-42BA-8ACD-7EDF1E95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19E-02E5-4BD4-B5CB-71D841FAD2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17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A94CA-F197-42FE-B91D-EC2E88B81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5C282A-424B-4A49-95E0-77115C3FF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9563D0-56BF-4FD4-BFE1-3E61A74F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6F4-3E9C-45BB-8099-7D788CAC19A9}" type="datetimeFigureOut">
              <a:rPr lang="pt-BR" smtClean="0"/>
              <a:t>14/10/2017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DFA800-B85A-4A34-8898-45920C93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4BA92D-F4AC-44DC-BDAE-C59C9C09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19E-02E5-4BD4-B5CB-71D841FAD2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86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C15E9-A610-4F7E-B4F2-038923B9E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B95231-3E5B-4C6D-86B0-4ACFD89AD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906EA9-8640-4E89-B0CA-3E6B65DB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6F4-3E9C-45BB-8099-7D788CAC19A9}" type="datetimeFigureOut">
              <a:rPr lang="pt-BR" smtClean="0"/>
              <a:t>14/10/2017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29D5BE-2D44-45AF-8F83-1F6CC47DA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AB59F0-110C-4CBF-B185-813AEBB2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19E-02E5-4BD4-B5CB-71D841FAD2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10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3BDDD-7A7D-45A3-BDA4-EDE9B2D4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43AFCB-E9AB-4D51-8FE4-56AAA17D8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B3D6BA-DCC1-4944-B89A-9BE88A3C3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38A517-A876-4838-A4AA-5545D20F2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6F4-3E9C-45BB-8099-7D788CAC19A9}" type="datetimeFigureOut">
              <a:rPr lang="pt-BR" smtClean="0"/>
              <a:t>14/10/2017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80D6B6-0C7A-428D-AF68-FB5DF460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A2891A-8600-4523-8383-50485E95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19E-02E5-4BD4-B5CB-71D841FAD2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11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1BF09-778C-47D9-8C8C-49792A79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CC0CC1-9267-4AA5-AF55-A549129AC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331710-D8B4-492F-B50B-13CB479C1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82C254-179E-479F-BB86-CB5F5F358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4CB19A7-D03E-4945-A8BF-0DE2D1A57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99B0A6-D80E-48A5-BADA-643B3C97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6F4-3E9C-45BB-8099-7D788CAC19A9}" type="datetimeFigureOut">
              <a:rPr lang="pt-BR" smtClean="0"/>
              <a:t>14/10/2017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1558EEF-274E-4EAE-8482-983176E0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BE6D16C-138D-4611-909A-E7AC34418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19E-02E5-4BD4-B5CB-71D841FAD2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23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4E08C-3AD8-4E04-9A85-6A50DA9A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AB7D77-CE66-4B26-9AF4-D74B4DD8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6F4-3E9C-45BB-8099-7D788CAC19A9}" type="datetimeFigureOut">
              <a:rPr lang="pt-BR" smtClean="0"/>
              <a:t>14/10/2017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3DF3AF-AD95-4771-868D-A8357E59C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2DDA9C-8ADA-4BBA-B4F0-D7A7CBF9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19E-02E5-4BD4-B5CB-71D841FAD2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96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EBE6854-A573-40EB-BAA9-85BD65AAB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6F4-3E9C-45BB-8099-7D788CAC19A9}" type="datetimeFigureOut">
              <a:rPr lang="pt-BR" smtClean="0"/>
              <a:t>14/10/2017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948A9E4-6F8D-4919-824F-089987DE2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189DF52-FE92-495B-844C-85A56ADD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19E-02E5-4BD4-B5CB-71D841FAD2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40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19A66-2C44-41BA-9BA7-4743FBD4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EDA6D4-945B-43AD-8C7E-2D14AD22A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74945A-3944-4E16-A473-0F280B32D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72B8DC-D07D-4BA9-97AC-FECDF46C4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6F4-3E9C-45BB-8099-7D788CAC19A9}" type="datetimeFigureOut">
              <a:rPr lang="pt-BR" smtClean="0"/>
              <a:t>14/10/2017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2C9786-9DCE-4230-BA5D-1C5D9898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0BC69C-6CED-4FAC-B375-4EB8277A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19E-02E5-4BD4-B5CB-71D841FAD2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74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5D777-F8FE-406F-82B6-C46BB545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E1E9AAB-BF25-444E-85E3-613EAE62E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85BD81-8366-49AD-A0B0-1E4A39209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ADE694-3F1B-45F7-9F9F-C7B1B07FD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6F4-3E9C-45BB-8099-7D788CAC19A9}" type="datetimeFigureOut">
              <a:rPr lang="pt-BR" smtClean="0"/>
              <a:t>14/10/2017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A07AB0-7E1D-4132-BE1E-75AEBF16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DB2A99-4C06-4EF2-BAD9-04D109AA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19E-02E5-4BD4-B5CB-71D841FAD2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21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9457EC-9FF5-4D4D-8527-5A7F6B47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44853D-7DE7-4EA7-9B6E-FB57FF501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44BC82-CCF6-411F-9ED9-CC5289F42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D06F4-3E9C-45BB-8099-7D788CAC19A9}" type="datetimeFigureOut">
              <a:rPr lang="pt-BR" smtClean="0"/>
              <a:t>14/10/2017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8DDBD6-DA95-4AD3-BD0B-D8067C2B8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F28CE0-A5F0-4AEF-963F-56A54682D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19E-02E5-4BD4-B5CB-71D841FAD2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51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7FC5F1B-F763-4BBE-96F9-6D50946B6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73" y="245126"/>
            <a:ext cx="4241270" cy="637460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6622631-31C6-44F3-B11F-178FD3228EE7}"/>
              </a:ext>
            </a:extLst>
          </p:cNvPr>
          <p:cNvSpPr/>
          <p:nvPr/>
        </p:nvSpPr>
        <p:spPr>
          <a:xfrm rot="20685146">
            <a:off x="5887099" y="1367445"/>
            <a:ext cx="304850" cy="36247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Paralelogramo 15">
            <a:extLst>
              <a:ext uri="{FF2B5EF4-FFF2-40B4-BE49-F238E27FC236}">
                <a16:creationId xmlns:a16="http://schemas.microsoft.com/office/drawing/2014/main" id="{8E282D39-56EC-4EE6-8AF1-FDEAC396A071}"/>
              </a:ext>
            </a:extLst>
          </p:cNvPr>
          <p:cNvSpPr/>
          <p:nvPr/>
        </p:nvSpPr>
        <p:spPr>
          <a:xfrm rot="1500000" flipV="1">
            <a:off x="5113347" y="2209687"/>
            <a:ext cx="612000" cy="198000"/>
          </a:xfrm>
          <a:prstGeom prst="parallelogram">
            <a:avLst>
              <a:gd name="adj" fmla="val 8566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Paralelogramo 61">
            <a:extLst>
              <a:ext uri="{FF2B5EF4-FFF2-40B4-BE49-F238E27FC236}">
                <a16:creationId xmlns:a16="http://schemas.microsoft.com/office/drawing/2014/main" id="{73E5ED17-9E07-4196-B08A-6F13077CB4CD}"/>
              </a:ext>
            </a:extLst>
          </p:cNvPr>
          <p:cNvSpPr/>
          <p:nvPr/>
        </p:nvSpPr>
        <p:spPr>
          <a:xfrm rot="1500000" flipV="1">
            <a:off x="5182985" y="2462063"/>
            <a:ext cx="612000" cy="198000"/>
          </a:xfrm>
          <a:prstGeom prst="parallelogram">
            <a:avLst>
              <a:gd name="adj" fmla="val 8566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Paralelogramo 72">
            <a:extLst>
              <a:ext uri="{FF2B5EF4-FFF2-40B4-BE49-F238E27FC236}">
                <a16:creationId xmlns:a16="http://schemas.microsoft.com/office/drawing/2014/main" id="{8933D638-76E2-435E-A4BA-180B9FA9EDBB}"/>
              </a:ext>
            </a:extLst>
          </p:cNvPr>
          <p:cNvSpPr/>
          <p:nvPr/>
        </p:nvSpPr>
        <p:spPr>
          <a:xfrm rot="1500000" flipV="1">
            <a:off x="5252624" y="2714440"/>
            <a:ext cx="612000" cy="198000"/>
          </a:xfrm>
          <a:prstGeom prst="parallelogram">
            <a:avLst>
              <a:gd name="adj" fmla="val 8566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Paralelogramo 73">
            <a:extLst>
              <a:ext uri="{FF2B5EF4-FFF2-40B4-BE49-F238E27FC236}">
                <a16:creationId xmlns:a16="http://schemas.microsoft.com/office/drawing/2014/main" id="{6443E149-9AE7-4358-B57C-A4600D258079}"/>
              </a:ext>
            </a:extLst>
          </p:cNvPr>
          <p:cNvSpPr/>
          <p:nvPr/>
        </p:nvSpPr>
        <p:spPr>
          <a:xfrm rot="1500000" flipV="1">
            <a:off x="5322262" y="2966816"/>
            <a:ext cx="612000" cy="198000"/>
          </a:xfrm>
          <a:prstGeom prst="parallelogram">
            <a:avLst>
              <a:gd name="adj" fmla="val 8566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Paralelogramo 74">
            <a:extLst>
              <a:ext uri="{FF2B5EF4-FFF2-40B4-BE49-F238E27FC236}">
                <a16:creationId xmlns:a16="http://schemas.microsoft.com/office/drawing/2014/main" id="{A639AB63-1415-4BAF-B743-D6FEDC13DFF5}"/>
              </a:ext>
            </a:extLst>
          </p:cNvPr>
          <p:cNvSpPr/>
          <p:nvPr/>
        </p:nvSpPr>
        <p:spPr>
          <a:xfrm rot="1500000" flipV="1">
            <a:off x="5391900" y="3219193"/>
            <a:ext cx="612000" cy="198000"/>
          </a:xfrm>
          <a:prstGeom prst="parallelogram">
            <a:avLst>
              <a:gd name="adj" fmla="val 8566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Paralelogramo 75">
            <a:extLst>
              <a:ext uri="{FF2B5EF4-FFF2-40B4-BE49-F238E27FC236}">
                <a16:creationId xmlns:a16="http://schemas.microsoft.com/office/drawing/2014/main" id="{447FF927-495B-4B86-92BB-A6B8457C9E5F}"/>
              </a:ext>
            </a:extLst>
          </p:cNvPr>
          <p:cNvSpPr/>
          <p:nvPr/>
        </p:nvSpPr>
        <p:spPr>
          <a:xfrm rot="1500000" flipV="1">
            <a:off x="5461538" y="3471569"/>
            <a:ext cx="612000" cy="198000"/>
          </a:xfrm>
          <a:prstGeom prst="parallelogram">
            <a:avLst>
              <a:gd name="adj" fmla="val 8566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Paralelogramo 76">
            <a:extLst>
              <a:ext uri="{FF2B5EF4-FFF2-40B4-BE49-F238E27FC236}">
                <a16:creationId xmlns:a16="http://schemas.microsoft.com/office/drawing/2014/main" id="{9AEDF00F-50CD-429B-9D92-F2DAB23E099E}"/>
              </a:ext>
            </a:extLst>
          </p:cNvPr>
          <p:cNvSpPr/>
          <p:nvPr/>
        </p:nvSpPr>
        <p:spPr>
          <a:xfrm rot="1500000" flipV="1">
            <a:off x="5531177" y="3723946"/>
            <a:ext cx="612000" cy="198000"/>
          </a:xfrm>
          <a:prstGeom prst="parallelogram">
            <a:avLst>
              <a:gd name="adj" fmla="val 8566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Paralelogramo 77">
            <a:extLst>
              <a:ext uri="{FF2B5EF4-FFF2-40B4-BE49-F238E27FC236}">
                <a16:creationId xmlns:a16="http://schemas.microsoft.com/office/drawing/2014/main" id="{494B74B4-BE9E-4591-9DBC-DD0184DD1D6A}"/>
              </a:ext>
            </a:extLst>
          </p:cNvPr>
          <p:cNvSpPr/>
          <p:nvPr/>
        </p:nvSpPr>
        <p:spPr>
          <a:xfrm rot="1500000" flipV="1">
            <a:off x="5600815" y="3976322"/>
            <a:ext cx="612000" cy="198000"/>
          </a:xfrm>
          <a:prstGeom prst="parallelogram">
            <a:avLst>
              <a:gd name="adj" fmla="val 8566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CC72AF9-3AD6-47E7-8623-562F80C0B779}"/>
              </a:ext>
            </a:extLst>
          </p:cNvPr>
          <p:cNvSpPr/>
          <p:nvPr/>
        </p:nvSpPr>
        <p:spPr>
          <a:xfrm rot="1500000" flipV="1">
            <a:off x="5670453" y="4228699"/>
            <a:ext cx="612000" cy="198000"/>
          </a:xfrm>
          <a:prstGeom prst="parallelogram">
            <a:avLst>
              <a:gd name="adj" fmla="val 8566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Paralelogramo 79">
            <a:extLst>
              <a:ext uri="{FF2B5EF4-FFF2-40B4-BE49-F238E27FC236}">
                <a16:creationId xmlns:a16="http://schemas.microsoft.com/office/drawing/2014/main" id="{B71AD40E-025E-4BE1-A7C9-F316BE5B508C}"/>
              </a:ext>
            </a:extLst>
          </p:cNvPr>
          <p:cNvSpPr/>
          <p:nvPr/>
        </p:nvSpPr>
        <p:spPr>
          <a:xfrm rot="1500000" flipV="1">
            <a:off x="5740091" y="4481075"/>
            <a:ext cx="612000" cy="198000"/>
          </a:xfrm>
          <a:prstGeom prst="parallelogram">
            <a:avLst>
              <a:gd name="adj" fmla="val 8566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Paralelogramo 80">
            <a:extLst>
              <a:ext uri="{FF2B5EF4-FFF2-40B4-BE49-F238E27FC236}">
                <a16:creationId xmlns:a16="http://schemas.microsoft.com/office/drawing/2014/main" id="{F1936E34-5E8F-4E83-A1B5-F8E08CF2A43E}"/>
              </a:ext>
            </a:extLst>
          </p:cNvPr>
          <p:cNvSpPr/>
          <p:nvPr/>
        </p:nvSpPr>
        <p:spPr>
          <a:xfrm rot="1500000" flipV="1">
            <a:off x="5809730" y="4733452"/>
            <a:ext cx="612000" cy="198000"/>
          </a:xfrm>
          <a:prstGeom prst="parallelogram">
            <a:avLst>
              <a:gd name="adj" fmla="val 8566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Paralelogramo 82">
            <a:extLst>
              <a:ext uri="{FF2B5EF4-FFF2-40B4-BE49-F238E27FC236}">
                <a16:creationId xmlns:a16="http://schemas.microsoft.com/office/drawing/2014/main" id="{3455026C-70BB-45B3-B88C-07B286510BEF}"/>
              </a:ext>
            </a:extLst>
          </p:cNvPr>
          <p:cNvSpPr/>
          <p:nvPr/>
        </p:nvSpPr>
        <p:spPr>
          <a:xfrm rot="1500000" flipV="1">
            <a:off x="5847650" y="2102990"/>
            <a:ext cx="612000" cy="198000"/>
          </a:xfrm>
          <a:prstGeom prst="parallelogram">
            <a:avLst>
              <a:gd name="adj" fmla="val 8566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Paralelogramo 83">
            <a:extLst>
              <a:ext uri="{FF2B5EF4-FFF2-40B4-BE49-F238E27FC236}">
                <a16:creationId xmlns:a16="http://schemas.microsoft.com/office/drawing/2014/main" id="{A3563547-E5EF-4BFE-AB2D-7AFC02BA0890}"/>
              </a:ext>
            </a:extLst>
          </p:cNvPr>
          <p:cNvSpPr/>
          <p:nvPr/>
        </p:nvSpPr>
        <p:spPr>
          <a:xfrm rot="1500000" flipV="1">
            <a:off x="5917288" y="2355366"/>
            <a:ext cx="612000" cy="198000"/>
          </a:xfrm>
          <a:prstGeom prst="parallelogram">
            <a:avLst>
              <a:gd name="adj" fmla="val 8566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Paralelogramo 84">
            <a:extLst>
              <a:ext uri="{FF2B5EF4-FFF2-40B4-BE49-F238E27FC236}">
                <a16:creationId xmlns:a16="http://schemas.microsoft.com/office/drawing/2014/main" id="{E27E875A-1E1D-4315-BF18-60B0AD612FF2}"/>
              </a:ext>
            </a:extLst>
          </p:cNvPr>
          <p:cNvSpPr/>
          <p:nvPr/>
        </p:nvSpPr>
        <p:spPr>
          <a:xfrm rot="1500000" flipV="1">
            <a:off x="5986927" y="2607743"/>
            <a:ext cx="612000" cy="198000"/>
          </a:xfrm>
          <a:prstGeom prst="parallelogram">
            <a:avLst>
              <a:gd name="adj" fmla="val 8566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Paralelogramo 85">
            <a:extLst>
              <a:ext uri="{FF2B5EF4-FFF2-40B4-BE49-F238E27FC236}">
                <a16:creationId xmlns:a16="http://schemas.microsoft.com/office/drawing/2014/main" id="{CFF8107B-D99B-4883-9337-9633DB6171ED}"/>
              </a:ext>
            </a:extLst>
          </p:cNvPr>
          <p:cNvSpPr/>
          <p:nvPr/>
        </p:nvSpPr>
        <p:spPr>
          <a:xfrm rot="1500000" flipV="1">
            <a:off x="6056565" y="2860119"/>
            <a:ext cx="612000" cy="198000"/>
          </a:xfrm>
          <a:prstGeom prst="parallelogram">
            <a:avLst>
              <a:gd name="adj" fmla="val 8566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Paralelogramo 86">
            <a:extLst>
              <a:ext uri="{FF2B5EF4-FFF2-40B4-BE49-F238E27FC236}">
                <a16:creationId xmlns:a16="http://schemas.microsoft.com/office/drawing/2014/main" id="{D9428710-C0D8-4C0C-8982-7A5FAD7FD1E8}"/>
              </a:ext>
            </a:extLst>
          </p:cNvPr>
          <p:cNvSpPr/>
          <p:nvPr/>
        </p:nvSpPr>
        <p:spPr>
          <a:xfrm rot="1500000" flipV="1">
            <a:off x="6126203" y="3114382"/>
            <a:ext cx="612000" cy="198000"/>
          </a:xfrm>
          <a:prstGeom prst="parallelogram">
            <a:avLst>
              <a:gd name="adj" fmla="val 8566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Paralelogramo 87">
            <a:extLst>
              <a:ext uri="{FF2B5EF4-FFF2-40B4-BE49-F238E27FC236}">
                <a16:creationId xmlns:a16="http://schemas.microsoft.com/office/drawing/2014/main" id="{46636662-70DE-457C-9BB3-3F26964760A5}"/>
              </a:ext>
            </a:extLst>
          </p:cNvPr>
          <p:cNvSpPr/>
          <p:nvPr/>
        </p:nvSpPr>
        <p:spPr>
          <a:xfrm rot="1500000" flipV="1">
            <a:off x="6195841" y="3366758"/>
            <a:ext cx="612000" cy="198000"/>
          </a:xfrm>
          <a:prstGeom prst="parallelogram">
            <a:avLst>
              <a:gd name="adj" fmla="val 8566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Paralelogramo 88">
            <a:extLst>
              <a:ext uri="{FF2B5EF4-FFF2-40B4-BE49-F238E27FC236}">
                <a16:creationId xmlns:a16="http://schemas.microsoft.com/office/drawing/2014/main" id="{076584EB-7FDA-486F-ADA8-188C4F7F8EBD}"/>
              </a:ext>
            </a:extLst>
          </p:cNvPr>
          <p:cNvSpPr/>
          <p:nvPr/>
        </p:nvSpPr>
        <p:spPr>
          <a:xfrm rot="1500000" flipV="1">
            <a:off x="6265480" y="3619135"/>
            <a:ext cx="612000" cy="198000"/>
          </a:xfrm>
          <a:prstGeom prst="parallelogram">
            <a:avLst>
              <a:gd name="adj" fmla="val 8566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Paralelogramo 89">
            <a:extLst>
              <a:ext uri="{FF2B5EF4-FFF2-40B4-BE49-F238E27FC236}">
                <a16:creationId xmlns:a16="http://schemas.microsoft.com/office/drawing/2014/main" id="{531FC117-951A-49BC-BE11-D39447EFB0D3}"/>
              </a:ext>
            </a:extLst>
          </p:cNvPr>
          <p:cNvSpPr/>
          <p:nvPr/>
        </p:nvSpPr>
        <p:spPr>
          <a:xfrm rot="1500000" flipV="1">
            <a:off x="6335118" y="3867499"/>
            <a:ext cx="612000" cy="198000"/>
          </a:xfrm>
          <a:prstGeom prst="parallelogram">
            <a:avLst>
              <a:gd name="adj" fmla="val 8566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Paralelogramo 90">
            <a:extLst>
              <a:ext uri="{FF2B5EF4-FFF2-40B4-BE49-F238E27FC236}">
                <a16:creationId xmlns:a16="http://schemas.microsoft.com/office/drawing/2014/main" id="{34A80B2A-F977-4B9C-B9B3-2C9AF2A88009}"/>
              </a:ext>
            </a:extLst>
          </p:cNvPr>
          <p:cNvSpPr/>
          <p:nvPr/>
        </p:nvSpPr>
        <p:spPr>
          <a:xfrm rot="1500000" flipV="1">
            <a:off x="6404756" y="4119876"/>
            <a:ext cx="612000" cy="198000"/>
          </a:xfrm>
          <a:prstGeom prst="parallelogram">
            <a:avLst>
              <a:gd name="adj" fmla="val 8566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2" name="Paralelogramo 91">
            <a:extLst>
              <a:ext uri="{FF2B5EF4-FFF2-40B4-BE49-F238E27FC236}">
                <a16:creationId xmlns:a16="http://schemas.microsoft.com/office/drawing/2014/main" id="{645BFE0E-4F7F-479C-842B-83FCC9C62FEF}"/>
              </a:ext>
            </a:extLst>
          </p:cNvPr>
          <p:cNvSpPr/>
          <p:nvPr/>
        </p:nvSpPr>
        <p:spPr>
          <a:xfrm rot="1500000" flipV="1">
            <a:off x="6474394" y="4372252"/>
            <a:ext cx="612000" cy="198000"/>
          </a:xfrm>
          <a:prstGeom prst="parallelogram">
            <a:avLst>
              <a:gd name="adj" fmla="val 85666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3" name="Paralelogramo 92">
            <a:extLst>
              <a:ext uri="{FF2B5EF4-FFF2-40B4-BE49-F238E27FC236}">
                <a16:creationId xmlns:a16="http://schemas.microsoft.com/office/drawing/2014/main" id="{A54CD0EC-1EF7-401B-BC68-8E04707F3617}"/>
              </a:ext>
            </a:extLst>
          </p:cNvPr>
          <p:cNvSpPr/>
          <p:nvPr/>
        </p:nvSpPr>
        <p:spPr>
          <a:xfrm rot="1500000" flipV="1">
            <a:off x="6544033" y="4624629"/>
            <a:ext cx="612000" cy="198000"/>
          </a:xfrm>
          <a:prstGeom prst="parallelogram">
            <a:avLst>
              <a:gd name="adj" fmla="val 8566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4" name="Paralelogramo 93">
            <a:extLst>
              <a:ext uri="{FF2B5EF4-FFF2-40B4-BE49-F238E27FC236}">
                <a16:creationId xmlns:a16="http://schemas.microsoft.com/office/drawing/2014/main" id="{2CBAA218-AB7E-429E-87DA-0487E157A392}"/>
              </a:ext>
            </a:extLst>
          </p:cNvPr>
          <p:cNvSpPr/>
          <p:nvPr/>
        </p:nvSpPr>
        <p:spPr>
          <a:xfrm rot="12748248" flipV="1">
            <a:off x="7406648" y="4342316"/>
            <a:ext cx="648000" cy="198000"/>
          </a:xfrm>
          <a:prstGeom prst="parallelogram">
            <a:avLst>
              <a:gd name="adj" fmla="val 8566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Paralelogramo 94">
            <a:extLst>
              <a:ext uri="{FF2B5EF4-FFF2-40B4-BE49-F238E27FC236}">
                <a16:creationId xmlns:a16="http://schemas.microsoft.com/office/drawing/2014/main" id="{E9B2AF50-D950-48CE-8848-39CF84768505}"/>
              </a:ext>
            </a:extLst>
          </p:cNvPr>
          <p:cNvSpPr/>
          <p:nvPr/>
        </p:nvSpPr>
        <p:spPr>
          <a:xfrm rot="12748248" flipV="1">
            <a:off x="7370415" y="4083028"/>
            <a:ext cx="648000" cy="198000"/>
          </a:xfrm>
          <a:prstGeom prst="parallelogram">
            <a:avLst>
              <a:gd name="adj" fmla="val 8566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Paralelogramo 95">
            <a:extLst>
              <a:ext uri="{FF2B5EF4-FFF2-40B4-BE49-F238E27FC236}">
                <a16:creationId xmlns:a16="http://schemas.microsoft.com/office/drawing/2014/main" id="{AA76B757-AADC-427E-85C6-DE442F82381F}"/>
              </a:ext>
            </a:extLst>
          </p:cNvPr>
          <p:cNvSpPr/>
          <p:nvPr/>
        </p:nvSpPr>
        <p:spPr>
          <a:xfrm rot="12748248" flipV="1">
            <a:off x="7334182" y="3823739"/>
            <a:ext cx="648000" cy="198000"/>
          </a:xfrm>
          <a:prstGeom prst="parallelogram">
            <a:avLst>
              <a:gd name="adj" fmla="val 8566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Paralelogramo 96">
            <a:extLst>
              <a:ext uri="{FF2B5EF4-FFF2-40B4-BE49-F238E27FC236}">
                <a16:creationId xmlns:a16="http://schemas.microsoft.com/office/drawing/2014/main" id="{09E4CDF7-B6F9-4E2E-82BB-FA42946C490A}"/>
              </a:ext>
            </a:extLst>
          </p:cNvPr>
          <p:cNvSpPr/>
          <p:nvPr/>
        </p:nvSpPr>
        <p:spPr>
          <a:xfrm rot="12748248" flipV="1">
            <a:off x="7297949" y="3564451"/>
            <a:ext cx="648000" cy="198000"/>
          </a:xfrm>
          <a:prstGeom prst="parallelogram">
            <a:avLst>
              <a:gd name="adj" fmla="val 8566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Paralelogramo 97">
            <a:extLst>
              <a:ext uri="{FF2B5EF4-FFF2-40B4-BE49-F238E27FC236}">
                <a16:creationId xmlns:a16="http://schemas.microsoft.com/office/drawing/2014/main" id="{26A8DAE9-7B94-4E8B-BC43-C3E4FCD15EBE}"/>
              </a:ext>
            </a:extLst>
          </p:cNvPr>
          <p:cNvSpPr/>
          <p:nvPr/>
        </p:nvSpPr>
        <p:spPr>
          <a:xfrm rot="12748248" flipV="1">
            <a:off x="7261717" y="3305162"/>
            <a:ext cx="648000" cy="198000"/>
          </a:xfrm>
          <a:prstGeom prst="parallelogram">
            <a:avLst>
              <a:gd name="adj" fmla="val 8566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Paralelogramo 98">
            <a:extLst>
              <a:ext uri="{FF2B5EF4-FFF2-40B4-BE49-F238E27FC236}">
                <a16:creationId xmlns:a16="http://schemas.microsoft.com/office/drawing/2014/main" id="{EF032FD7-FC15-4880-85DC-CB0B47F2E6E2}"/>
              </a:ext>
            </a:extLst>
          </p:cNvPr>
          <p:cNvSpPr/>
          <p:nvPr/>
        </p:nvSpPr>
        <p:spPr>
          <a:xfrm rot="12748248" flipV="1">
            <a:off x="7225484" y="3045874"/>
            <a:ext cx="648000" cy="198000"/>
          </a:xfrm>
          <a:prstGeom prst="parallelogram">
            <a:avLst>
              <a:gd name="adj" fmla="val 8566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Paralelogramo 99">
            <a:extLst>
              <a:ext uri="{FF2B5EF4-FFF2-40B4-BE49-F238E27FC236}">
                <a16:creationId xmlns:a16="http://schemas.microsoft.com/office/drawing/2014/main" id="{B1D72613-0523-430B-8C1C-8B5B9B336530}"/>
              </a:ext>
            </a:extLst>
          </p:cNvPr>
          <p:cNvSpPr/>
          <p:nvPr/>
        </p:nvSpPr>
        <p:spPr>
          <a:xfrm rot="12748248" flipV="1">
            <a:off x="7189250" y="2786585"/>
            <a:ext cx="648000" cy="198000"/>
          </a:xfrm>
          <a:prstGeom prst="parallelogram">
            <a:avLst>
              <a:gd name="adj" fmla="val 8566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Paralelogramo 100">
            <a:extLst>
              <a:ext uri="{FF2B5EF4-FFF2-40B4-BE49-F238E27FC236}">
                <a16:creationId xmlns:a16="http://schemas.microsoft.com/office/drawing/2014/main" id="{075BD193-6A5B-48A0-9E21-B49A82E6D3CE}"/>
              </a:ext>
            </a:extLst>
          </p:cNvPr>
          <p:cNvSpPr/>
          <p:nvPr/>
        </p:nvSpPr>
        <p:spPr>
          <a:xfrm rot="12748248" flipV="1">
            <a:off x="7153018" y="2527297"/>
            <a:ext cx="648000" cy="198000"/>
          </a:xfrm>
          <a:prstGeom prst="parallelogram">
            <a:avLst>
              <a:gd name="adj" fmla="val 8566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Paralelogramo 101">
            <a:extLst>
              <a:ext uri="{FF2B5EF4-FFF2-40B4-BE49-F238E27FC236}">
                <a16:creationId xmlns:a16="http://schemas.microsoft.com/office/drawing/2014/main" id="{2FE0FAC4-4DCC-4D22-92FC-FC7C97744B81}"/>
              </a:ext>
            </a:extLst>
          </p:cNvPr>
          <p:cNvSpPr/>
          <p:nvPr/>
        </p:nvSpPr>
        <p:spPr>
          <a:xfrm rot="12748248" flipV="1">
            <a:off x="7116785" y="2268008"/>
            <a:ext cx="648000" cy="198000"/>
          </a:xfrm>
          <a:prstGeom prst="parallelogram">
            <a:avLst>
              <a:gd name="adj" fmla="val 8566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Paralelogramo 102">
            <a:extLst>
              <a:ext uri="{FF2B5EF4-FFF2-40B4-BE49-F238E27FC236}">
                <a16:creationId xmlns:a16="http://schemas.microsoft.com/office/drawing/2014/main" id="{B61AB149-290B-4695-8E34-51C1B8674BEA}"/>
              </a:ext>
            </a:extLst>
          </p:cNvPr>
          <p:cNvSpPr/>
          <p:nvPr/>
        </p:nvSpPr>
        <p:spPr>
          <a:xfrm rot="12748248" flipV="1">
            <a:off x="7080552" y="2008720"/>
            <a:ext cx="648000" cy="198000"/>
          </a:xfrm>
          <a:prstGeom prst="parallelogram">
            <a:avLst>
              <a:gd name="adj" fmla="val 85666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Paralelogramo 103">
            <a:extLst>
              <a:ext uri="{FF2B5EF4-FFF2-40B4-BE49-F238E27FC236}">
                <a16:creationId xmlns:a16="http://schemas.microsoft.com/office/drawing/2014/main" id="{3BCD2BE2-CF74-4A4E-8926-879A4DFF34E9}"/>
              </a:ext>
            </a:extLst>
          </p:cNvPr>
          <p:cNvSpPr/>
          <p:nvPr/>
        </p:nvSpPr>
        <p:spPr>
          <a:xfrm rot="12748248" flipV="1">
            <a:off x="7044319" y="1749431"/>
            <a:ext cx="648000" cy="198000"/>
          </a:xfrm>
          <a:prstGeom prst="parallelogram">
            <a:avLst>
              <a:gd name="adj" fmla="val 8566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Paralelogramo 107">
            <a:extLst>
              <a:ext uri="{FF2B5EF4-FFF2-40B4-BE49-F238E27FC236}">
                <a16:creationId xmlns:a16="http://schemas.microsoft.com/office/drawing/2014/main" id="{B23E8538-6169-43E9-81AE-DC9E09840B3F}"/>
              </a:ext>
            </a:extLst>
          </p:cNvPr>
          <p:cNvSpPr/>
          <p:nvPr/>
        </p:nvSpPr>
        <p:spPr>
          <a:xfrm rot="1500000" flipV="1">
            <a:off x="4901758" y="1480182"/>
            <a:ext cx="612000" cy="198000"/>
          </a:xfrm>
          <a:prstGeom prst="parallelogram">
            <a:avLst>
              <a:gd name="adj" fmla="val 8566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9" name="Paralelogramo 108">
            <a:extLst>
              <a:ext uri="{FF2B5EF4-FFF2-40B4-BE49-F238E27FC236}">
                <a16:creationId xmlns:a16="http://schemas.microsoft.com/office/drawing/2014/main" id="{F9ADD136-E1AF-4A05-9A0C-1D880F4F1664}"/>
              </a:ext>
            </a:extLst>
          </p:cNvPr>
          <p:cNvSpPr/>
          <p:nvPr/>
        </p:nvSpPr>
        <p:spPr>
          <a:xfrm rot="1500000" flipV="1">
            <a:off x="4971397" y="1722558"/>
            <a:ext cx="612000" cy="198000"/>
          </a:xfrm>
          <a:prstGeom prst="parallelogram">
            <a:avLst>
              <a:gd name="adj" fmla="val 85666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0" name="Paralelogramo 109">
            <a:extLst>
              <a:ext uri="{FF2B5EF4-FFF2-40B4-BE49-F238E27FC236}">
                <a16:creationId xmlns:a16="http://schemas.microsoft.com/office/drawing/2014/main" id="{01DAE6A7-251A-46C3-AEC1-8A222A7A40EB}"/>
              </a:ext>
            </a:extLst>
          </p:cNvPr>
          <p:cNvSpPr/>
          <p:nvPr/>
        </p:nvSpPr>
        <p:spPr>
          <a:xfrm rot="1500000" flipV="1">
            <a:off x="5041035" y="1964933"/>
            <a:ext cx="612000" cy="198000"/>
          </a:xfrm>
          <a:prstGeom prst="parallelogram">
            <a:avLst>
              <a:gd name="adj" fmla="val 8566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2" name="Paralelogramo 111">
            <a:extLst>
              <a:ext uri="{FF2B5EF4-FFF2-40B4-BE49-F238E27FC236}">
                <a16:creationId xmlns:a16="http://schemas.microsoft.com/office/drawing/2014/main" id="{4A08EC66-781F-47CF-82F0-6B2617A7004D}"/>
              </a:ext>
            </a:extLst>
          </p:cNvPr>
          <p:cNvSpPr/>
          <p:nvPr/>
        </p:nvSpPr>
        <p:spPr>
          <a:xfrm rot="1500000" flipV="1">
            <a:off x="5646732" y="1361690"/>
            <a:ext cx="612000" cy="198000"/>
          </a:xfrm>
          <a:prstGeom prst="parallelogram">
            <a:avLst>
              <a:gd name="adj" fmla="val 8566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Paralelogramo 112">
            <a:extLst>
              <a:ext uri="{FF2B5EF4-FFF2-40B4-BE49-F238E27FC236}">
                <a16:creationId xmlns:a16="http://schemas.microsoft.com/office/drawing/2014/main" id="{644F06A7-0191-48DE-82A0-6209C8058CD5}"/>
              </a:ext>
            </a:extLst>
          </p:cNvPr>
          <p:cNvSpPr/>
          <p:nvPr/>
        </p:nvSpPr>
        <p:spPr>
          <a:xfrm rot="1500000" flipV="1">
            <a:off x="5716371" y="1609305"/>
            <a:ext cx="612000" cy="198000"/>
          </a:xfrm>
          <a:prstGeom prst="parallelogram">
            <a:avLst>
              <a:gd name="adj" fmla="val 8566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Paralelogramo 113">
            <a:extLst>
              <a:ext uri="{FF2B5EF4-FFF2-40B4-BE49-F238E27FC236}">
                <a16:creationId xmlns:a16="http://schemas.microsoft.com/office/drawing/2014/main" id="{26A97503-26E8-4412-A056-AA4EEBF00DCA}"/>
              </a:ext>
            </a:extLst>
          </p:cNvPr>
          <p:cNvSpPr/>
          <p:nvPr/>
        </p:nvSpPr>
        <p:spPr>
          <a:xfrm rot="1500000" flipV="1">
            <a:off x="5781247" y="1854538"/>
            <a:ext cx="612000" cy="198000"/>
          </a:xfrm>
          <a:prstGeom prst="parallelogram">
            <a:avLst>
              <a:gd name="adj" fmla="val 8566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Paralelogramo 128">
            <a:extLst>
              <a:ext uri="{FF2B5EF4-FFF2-40B4-BE49-F238E27FC236}">
                <a16:creationId xmlns:a16="http://schemas.microsoft.com/office/drawing/2014/main" id="{431456D1-5FAE-44C4-8BD6-F634470DB465}"/>
              </a:ext>
            </a:extLst>
          </p:cNvPr>
          <p:cNvSpPr/>
          <p:nvPr/>
        </p:nvSpPr>
        <p:spPr>
          <a:xfrm rot="12748248" flipV="1">
            <a:off x="4379086" y="4292112"/>
            <a:ext cx="648000" cy="198000"/>
          </a:xfrm>
          <a:prstGeom prst="parallelogram">
            <a:avLst>
              <a:gd name="adj" fmla="val 8566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Paralelogramo 129">
            <a:extLst>
              <a:ext uri="{FF2B5EF4-FFF2-40B4-BE49-F238E27FC236}">
                <a16:creationId xmlns:a16="http://schemas.microsoft.com/office/drawing/2014/main" id="{B7ED8244-FF38-4E33-B194-D434EB614DC1}"/>
              </a:ext>
            </a:extLst>
          </p:cNvPr>
          <p:cNvSpPr/>
          <p:nvPr/>
        </p:nvSpPr>
        <p:spPr>
          <a:xfrm rot="12748248" flipV="1">
            <a:off x="4342853" y="4032824"/>
            <a:ext cx="648000" cy="198000"/>
          </a:xfrm>
          <a:prstGeom prst="parallelogram">
            <a:avLst>
              <a:gd name="adj" fmla="val 8566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Paralelogramo 130">
            <a:extLst>
              <a:ext uri="{FF2B5EF4-FFF2-40B4-BE49-F238E27FC236}">
                <a16:creationId xmlns:a16="http://schemas.microsoft.com/office/drawing/2014/main" id="{A727310F-19A1-405D-81BB-1760072B23A3}"/>
              </a:ext>
            </a:extLst>
          </p:cNvPr>
          <p:cNvSpPr/>
          <p:nvPr/>
        </p:nvSpPr>
        <p:spPr>
          <a:xfrm rot="12748248" flipV="1">
            <a:off x="4306620" y="3773535"/>
            <a:ext cx="648000" cy="198000"/>
          </a:xfrm>
          <a:prstGeom prst="parallelogram">
            <a:avLst>
              <a:gd name="adj" fmla="val 8566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Paralelogramo 131">
            <a:extLst>
              <a:ext uri="{FF2B5EF4-FFF2-40B4-BE49-F238E27FC236}">
                <a16:creationId xmlns:a16="http://schemas.microsoft.com/office/drawing/2014/main" id="{A1D42A8A-5AFD-43F1-AD73-4170DD2D3666}"/>
              </a:ext>
            </a:extLst>
          </p:cNvPr>
          <p:cNvSpPr/>
          <p:nvPr/>
        </p:nvSpPr>
        <p:spPr>
          <a:xfrm rot="12748248" flipV="1">
            <a:off x="4270387" y="3514247"/>
            <a:ext cx="648000" cy="198000"/>
          </a:xfrm>
          <a:prstGeom prst="parallelogram">
            <a:avLst>
              <a:gd name="adj" fmla="val 8566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Paralelogramo 132">
            <a:extLst>
              <a:ext uri="{FF2B5EF4-FFF2-40B4-BE49-F238E27FC236}">
                <a16:creationId xmlns:a16="http://schemas.microsoft.com/office/drawing/2014/main" id="{A1680B0F-0E2D-4423-883F-7BF7C5C4DC3A}"/>
              </a:ext>
            </a:extLst>
          </p:cNvPr>
          <p:cNvSpPr/>
          <p:nvPr/>
        </p:nvSpPr>
        <p:spPr>
          <a:xfrm rot="12748248" flipV="1">
            <a:off x="4234155" y="3254958"/>
            <a:ext cx="648000" cy="198000"/>
          </a:xfrm>
          <a:prstGeom prst="parallelogram">
            <a:avLst>
              <a:gd name="adj" fmla="val 8566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Paralelogramo 133">
            <a:extLst>
              <a:ext uri="{FF2B5EF4-FFF2-40B4-BE49-F238E27FC236}">
                <a16:creationId xmlns:a16="http://schemas.microsoft.com/office/drawing/2014/main" id="{C1E84AA3-A4DA-4CC4-A105-5098DCE7490F}"/>
              </a:ext>
            </a:extLst>
          </p:cNvPr>
          <p:cNvSpPr/>
          <p:nvPr/>
        </p:nvSpPr>
        <p:spPr>
          <a:xfrm rot="12748248" flipV="1">
            <a:off x="4197922" y="2995670"/>
            <a:ext cx="648000" cy="198000"/>
          </a:xfrm>
          <a:prstGeom prst="parallelogram">
            <a:avLst>
              <a:gd name="adj" fmla="val 8566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Paralelogramo 134">
            <a:extLst>
              <a:ext uri="{FF2B5EF4-FFF2-40B4-BE49-F238E27FC236}">
                <a16:creationId xmlns:a16="http://schemas.microsoft.com/office/drawing/2014/main" id="{B2030773-8C3C-4832-AD34-243D0F436B98}"/>
              </a:ext>
            </a:extLst>
          </p:cNvPr>
          <p:cNvSpPr/>
          <p:nvPr/>
        </p:nvSpPr>
        <p:spPr>
          <a:xfrm rot="12748248" flipV="1">
            <a:off x="4161688" y="2736381"/>
            <a:ext cx="648000" cy="198000"/>
          </a:xfrm>
          <a:prstGeom prst="parallelogram">
            <a:avLst>
              <a:gd name="adj" fmla="val 8566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Paralelogramo 135">
            <a:extLst>
              <a:ext uri="{FF2B5EF4-FFF2-40B4-BE49-F238E27FC236}">
                <a16:creationId xmlns:a16="http://schemas.microsoft.com/office/drawing/2014/main" id="{26533644-7AF5-455F-9E81-ED2A606B95D2}"/>
              </a:ext>
            </a:extLst>
          </p:cNvPr>
          <p:cNvSpPr/>
          <p:nvPr/>
        </p:nvSpPr>
        <p:spPr>
          <a:xfrm rot="12748248" flipV="1">
            <a:off x="4125456" y="2477093"/>
            <a:ext cx="648000" cy="198000"/>
          </a:xfrm>
          <a:prstGeom prst="parallelogram">
            <a:avLst>
              <a:gd name="adj" fmla="val 8566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Paralelogramo 136">
            <a:extLst>
              <a:ext uri="{FF2B5EF4-FFF2-40B4-BE49-F238E27FC236}">
                <a16:creationId xmlns:a16="http://schemas.microsoft.com/office/drawing/2014/main" id="{92104728-3182-45A3-A4CC-D82E4C8C0F29}"/>
              </a:ext>
            </a:extLst>
          </p:cNvPr>
          <p:cNvSpPr/>
          <p:nvPr/>
        </p:nvSpPr>
        <p:spPr>
          <a:xfrm rot="12748248" flipV="1">
            <a:off x="4089223" y="2233044"/>
            <a:ext cx="648000" cy="198000"/>
          </a:xfrm>
          <a:prstGeom prst="parallelogram">
            <a:avLst>
              <a:gd name="adj" fmla="val 8566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8" name="Paralelogramo 137">
            <a:extLst>
              <a:ext uri="{FF2B5EF4-FFF2-40B4-BE49-F238E27FC236}">
                <a16:creationId xmlns:a16="http://schemas.microsoft.com/office/drawing/2014/main" id="{EE6D4F40-0E20-48AF-A578-93E9F65D0207}"/>
              </a:ext>
            </a:extLst>
          </p:cNvPr>
          <p:cNvSpPr/>
          <p:nvPr/>
        </p:nvSpPr>
        <p:spPr>
          <a:xfrm rot="12748248" flipV="1">
            <a:off x="4052990" y="1981376"/>
            <a:ext cx="648000" cy="198000"/>
          </a:xfrm>
          <a:prstGeom prst="parallelogram">
            <a:avLst>
              <a:gd name="adj" fmla="val 85666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9" name="Paralelogramo 138">
            <a:extLst>
              <a:ext uri="{FF2B5EF4-FFF2-40B4-BE49-F238E27FC236}">
                <a16:creationId xmlns:a16="http://schemas.microsoft.com/office/drawing/2014/main" id="{AB4B60D9-2298-4D31-BFF9-BAA22C107EB1}"/>
              </a:ext>
            </a:extLst>
          </p:cNvPr>
          <p:cNvSpPr/>
          <p:nvPr/>
        </p:nvSpPr>
        <p:spPr>
          <a:xfrm rot="12748248" flipV="1">
            <a:off x="4016757" y="1722087"/>
            <a:ext cx="648000" cy="198000"/>
          </a:xfrm>
          <a:prstGeom prst="parallelogram">
            <a:avLst>
              <a:gd name="adj" fmla="val 8566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0" name="Paralelogramo 139">
            <a:extLst>
              <a:ext uri="{FF2B5EF4-FFF2-40B4-BE49-F238E27FC236}">
                <a16:creationId xmlns:a16="http://schemas.microsoft.com/office/drawing/2014/main" id="{16276948-8938-4D4C-BB26-7CCFC0B8A602}"/>
              </a:ext>
            </a:extLst>
          </p:cNvPr>
          <p:cNvSpPr/>
          <p:nvPr/>
        </p:nvSpPr>
        <p:spPr>
          <a:xfrm rot="12748248" flipV="1">
            <a:off x="4592291" y="5838735"/>
            <a:ext cx="648000" cy="198000"/>
          </a:xfrm>
          <a:prstGeom prst="parallelogram">
            <a:avLst>
              <a:gd name="adj" fmla="val 8566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1" name="Paralelogramo 140">
            <a:extLst>
              <a:ext uri="{FF2B5EF4-FFF2-40B4-BE49-F238E27FC236}">
                <a16:creationId xmlns:a16="http://schemas.microsoft.com/office/drawing/2014/main" id="{2B19121C-5F3B-4E76-B9A6-B8832DA8D044}"/>
              </a:ext>
            </a:extLst>
          </p:cNvPr>
          <p:cNvSpPr/>
          <p:nvPr/>
        </p:nvSpPr>
        <p:spPr>
          <a:xfrm rot="12748248" flipV="1">
            <a:off x="4556058" y="5579447"/>
            <a:ext cx="648000" cy="198000"/>
          </a:xfrm>
          <a:prstGeom prst="parallelogram">
            <a:avLst>
              <a:gd name="adj" fmla="val 8566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2" name="Paralelogramo 141">
            <a:extLst>
              <a:ext uri="{FF2B5EF4-FFF2-40B4-BE49-F238E27FC236}">
                <a16:creationId xmlns:a16="http://schemas.microsoft.com/office/drawing/2014/main" id="{7D511F8A-0C5D-408E-A963-1FF8E5FC9686}"/>
              </a:ext>
            </a:extLst>
          </p:cNvPr>
          <p:cNvSpPr/>
          <p:nvPr/>
        </p:nvSpPr>
        <p:spPr>
          <a:xfrm rot="12748248" flipV="1">
            <a:off x="4519825" y="5320158"/>
            <a:ext cx="648000" cy="198000"/>
          </a:xfrm>
          <a:prstGeom prst="parallelogram">
            <a:avLst>
              <a:gd name="adj" fmla="val 8566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3" name="Paralelogramo 142">
            <a:extLst>
              <a:ext uri="{FF2B5EF4-FFF2-40B4-BE49-F238E27FC236}">
                <a16:creationId xmlns:a16="http://schemas.microsoft.com/office/drawing/2014/main" id="{E0822DD9-9FDE-4139-B365-4D651282E3BD}"/>
              </a:ext>
            </a:extLst>
          </p:cNvPr>
          <p:cNvSpPr/>
          <p:nvPr/>
        </p:nvSpPr>
        <p:spPr>
          <a:xfrm rot="12748248" flipV="1">
            <a:off x="4483592" y="5060870"/>
            <a:ext cx="648000" cy="198000"/>
          </a:xfrm>
          <a:prstGeom prst="parallelogram">
            <a:avLst>
              <a:gd name="adj" fmla="val 8566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Paralelogramo 143">
            <a:extLst>
              <a:ext uri="{FF2B5EF4-FFF2-40B4-BE49-F238E27FC236}">
                <a16:creationId xmlns:a16="http://schemas.microsoft.com/office/drawing/2014/main" id="{27FFFBEB-EEFB-4486-9FCF-AB413C6025D0}"/>
              </a:ext>
            </a:extLst>
          </p:cNvPr>
          <p:cNvSpPr/>
          <p:nvPr/>
        </p:nvSpPr>
        <p:spPr>
          <a:xfrm rot="12748248" flipV="1">
            <a:off x="4447360" y="4801581"/>
            <a:ext cx="648000" cy="198000"/>
          </a:xfrm>
          <a:prstGeom prst="parallelogram">
            <a:avLst>
              <a:gd name="adj" fmla="val 8566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Paralelogramo 144">
            <a:extLst>
              <a:ext uri="{FF2B5EF4-FFF2-40B4-BE49-F238E27FC236}">
                <a16:creationId xmlns:a16="http://schemas.microsoft.com/office/drawing/2014/main" id="{46D55CB7-0614-4752-93EA-09B72F0F446A}"/>
              </a:ext>
            </a:extLst>
          </p:cNvPr>
          <p:cNvSpPr/>
          <p:nvPr/>
        </p:nvSpPr>
        <p:spPr>
          <a:xfrm rot="12748248" flipV="1">
            <a:off x="4411127" y="4542293"/>
            <a:ext cx="648000" cy="198000"/>
          </a:xfrm>
          <a:prstGeom prst="parallelogram">
            <a:avLst>
              <a:gd name="adj" fmla="val 8566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8918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Vinicius Gomes da Silva</dc:creator>
  <cp:lastModifiedBy>Vitor Vinicius Gomes da Silva</cp:lastModifiedBy>
  <cp:revision>8</cp:revision>
  <dcterms:created xsi:type="dcterms:W3CDTF">2017-10-14T20:16:31Z</dcterms:created>
  <dcterms:modified xsi:type="dcterms:W3CDTF">2017-10-14T21:31:36Z</dcterms:modified>
</cp:coreProperties>
</file>