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711" autoAdjust="0"/>
  </p:normalViewPr>
  <p:slideViewPr>
    <p:cSldViewPr snapToGrid="0">
      <p:cViewPr varScale="1">
        <p:scale>
          <a:sx n="64" d="100"/>
          <a:sy n="64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607548"/>
            <a:ext cx="7772400" cy="1771651"/>
          </a:xfrm>
        </p:spPr>
        <p:txBody>
          <a:bodyPr/>
          <a:lstStyle/>
          <a:p>
            <a:r>
              <a:rPr lang="pt-BR" b="1" dirty="0">
                <a:latin typeface="+mn-lt"/>
              </a:rPr>
              <a:t>Sistema para vagas de estacionamento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547653"/>
            <a:ext cx="8301446" cy="2069375"/>
          </a:xfrm>
        </p:spPr>
        <p:txBody>
          <a:bodyPr>
            <a:normAutofit/>
          </a:bodyPr>
          <a:lstStyle/>
          <a:p>
            <a:r>
              <a:rPr lang="pt-BR" dirty="0"/>
              <a:t>Luccas Henrique Cayres Piola – 1694766</a:t>
            </a:r>
          </a:p>
          <a:p>
            <a:r>
              <a:rPr lang="pt-BR" dirty="0"/>
              <a:t>Vitor Vinicius Gomes da Silva – 1581775</a:t>
            </a:r>
          </a:p>
          <a:p>
            <a:r>
              <a:rPr lang="pt-BR" dirty="0"/>
              <a:t>Gabriel Dias Dadalto – 1549901</a:t>
            </a:r>
          </a:p>
          <a:p>
            <a:r>
              <a:rPr lang="pt-BR" dirty="0"/>
              <a:t>Roger Verzola Peres de Lima - 1693271</a:t>
            </a:r>
          </a:p>
        </p:txBody>
      </p:sp>
    </p:spTree>
    <p:extLst>
      <p:ext uri="{BB962C8B-B14F-4D97-AF65-F5344CB8AC3E}">
        <p14:creationId xmlns:p14="http://schemas.microsoft.com/office/powerpoint/2010/main" val="268195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67675"/>
            <a:ext cx="7886700" cy="1054099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509701"/>
            <a:ext cx="7886700" cy="2638425"/>
          </a:xfrm>
        </p:spPr>
        <p:txBody>
          <a:bodyPr/>
          <a:lstStyle/>
          <a:p>
            <a:r>
              <a:rPr lang="pt-BR" dirty="0"/>
              <a:t>Introdução e contexto</a:t>
            </a:r>
          </a:p>
          <a:p>
            <a:r>
              <a:rPr lang="pt-BR" dirty="0"/>
              <a:t>Desenvolvimento da ideia</a:t>
            </a:r>
          </a:p>
          <a:p>
            <a:r>
              <a:rPr lang="pt-BR" dirty="0"/>
              <a:t>Considerações finais</a:t>
            </a:r>
          </a:p>
          <a:p>
            <a:r>
              <a:rPr lang="pt-BR" dirty="0"/>
              <a:t>Dúvidas</a:t>
            </a:r>
          </a:p>
        </p:txBody>
      </p:sp>
    </p:spTree>
    <p:extLst>
      <p:ext uri="{BB962C8B-B14F-4D97-AF65-F5344CB8AC3E}">
        <p14:creationId xmlns:p14="http://schemas.microsoft.com/office/powerpoint/2010/main" val="106551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08976B5-9E57-4C41-948A-A2B36448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e 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45333F7-299B-4BBD-BF58-650F0B64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Dificuldade em encontrar vagas de estacionamento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Sensor </a:t>
            </a:r>
            <a:r>
              <a:rPr lang="pt-BR" dirty="0"/>
              <a:t>de </a:t>
            </a:r>
            <a:r>
              <a:rPr lang="pt-BR" dirty="0" smtClean="0"/>
              <a:t>detecção de presença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Sistema para determinar rotas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65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DCC19-41A4-43AA-B20A-42506942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da ideia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0C3EF9A-9A91-4C09-9FDE-6CF0EDC3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Sensor de presença em cada vaga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Aplicativo </a:t>
            </a:r>
            <a:r>
              <a:rPr lang="pt-BR" dirty="0" err="1" smtClean="0"/>
              <a:t>Android</a:t>
            </a:r>
            <a:endParaRPr lang="pt-BR" dirty="0"/>
          </a:p>
          <a:p>
            <a:endParaRPr lang="pt-BR" dirty="0"/>
          </a:p>
          <a:p>
            <a:r>
              <a:rPr lang="pt-BR" dirty="0" err="1" smtClean="0"/>
              <a:t>Arduino</a:t>
            </a:r>
            <a:r>
              <a:rPr lang="pt-BR" dirty="0" smtClean="0"/>
              <a:t> e </a:t>
            </a:r>
            <a:r>
              <a:rPr lang="pt-BR" dirty="0"/>
              <a:t>PIR DYP-ME003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97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da ideia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43" y="1921808"/>
            <a:ext cx="7023783" cy="3339740"/>
          </a:xfrm>
        </p:spPr>
      </p:pic>
    </p:spTree>
    <p:extLst>
      <p:ext uri="{BB962C8B-B14F-4D97-AF65-F5344CB8AC3E}">
        <p14:creationId xmlns:p14="http://schemas.microsoft.com/office/powerpoint/2010/main" val="162919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2B947D0-576F-47F6-8609-E9C08D78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E4E2037-6713-40C8-B78D-FF89A0C6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Extensão da ideia</a:t>
            </a:r>
          </a:p>
          <a:p>
            <a:pPr lvl="1"/>
            <a:r>
              <a:rPr lang="pt-BR" dirty="0" smtClean="0"/>
              <a:t>Vagas públicas </a:t>
            </a:r>
            <a:r>
              <a:rPr lang="pt-BR" dirty="0"/>
              <a:t>em shoppings</a:t>
            </a:r>
          </a:p>
          <a:p>
            <a:pPr lvl="1"/>
            <a:r>
              <a:rPr lang="pt-BR" dirty="0" smtClean="0"/>
              <a:t>Reservar estacionamento particular de outros usuários</a:t>
            </a:r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80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E07E189-A6F3-40C3-A7BD-0FE653BF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153" y="2690315"/>
            <a:ext cx="7886700" cy="1325563"/>
          </a:xfrm>
        </p:spPr>
        <p:txBody>
          <a:bodyPr/>
          <a:lstStyle/>
          <a:p>
            <a:r>
              <a:rPr lang="pt-BR" b="1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600193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93</Words>
  <Application>Microsoft Office PowerPoint</Application>
  <PresentationFormat>Apresentação na tela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Sistema para vagas de estacionamento</vt:lpstr>
      <vt:lpstr>Sumário</vt:lpstr>
      <vt:lpstr>Introdução e contexto</vt:lpstr>
      <vt:lpstr>Desenvolvimento da ideia</vt:lpstr>
      <vt:lpstr>Desenvolvimento da ideia</vt:lpstr>
      <vt:lpstr>Considerações finais</vt:lpstr>
      <vt:lpstr>DÚVIDAS?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r</cp:lastModifiedBy>
  <cp:revision>15</cp:revision>
  <dcterms:created xsi:type="dcterms:W3CDTF">2016-02-05T12:36:21Z</dcterms:created>
  <dcterms:modified xsi:type="dcterms:W3CDTF">2017-08-30T17:55:17Z</dcterms:modified>
</cp:coreProperties>
</file>